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9aa755e57b47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85f64589fd4e60"/>
  </p:sldMasterIdLst>
  <p:sldIdLst>
    <p:sldId xmlns:r="http://schemas.openxmlformats.org/officeDocument/2006/relationships" id="256" r:id="Re6957f526fd34aa5"/>
    <p:sldId xmlns:r="http://schemas.openxmlformats.org/officeDocument/2006/relationships" id="257" r:id="R726f32e8471a4989"/>
    <p:sldId xmlns:r="http://schemas.openxmlformats.org/officeDocument/2006/relationships" id="258" r:id="R4ab3bc0a73ed4975"/>
    <p:sldId xmlns:r="http://schemas.openxmlformats.org/officeDocument/2006/relationships" id="259" r:id="Re2a77bac58744bc8"/>
    <p:sldId xmlns:r="http://schemas.openxmlformats.org/officeDocument/2006/relationships" id="260" r:id="R8a25c9acc97242b2"/>
    <p:sldId xmlns:r="http://schemas.openxmlformats.org/officeDocument/2006/relationships" id="261" r:id="R11c6198f513947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85f64589fd4e60" /><Relationship Type="http://schemas.openxmlformats.org/officeDocument/2006/relationships/slide" Target="/ppt/slides/slide1.xml" Id="Re6957f526fd34aa5" /><Relationship Type="http://schemas.openxmlformats.org/officeDocument/2006/relationships/slide" Target="/ppt/slides/slide2.xml" Id="R726f32e8471a4989" /><Relationship Type="http://schemas.openxmlformats.org/officeDocument/2006/relationships/slide" Target="/ppt/slides/slide3.xml" Id="R4ab3bc0a73ed4975" /><Relationship Type="http://schemas.openxmlformats.org/officeDocument/2006/relationships/slide" Target="/ppt/slides/slide4.xml" Id="Re2a77bac58744bc8" /><Relationship Type="http://schemas.openxmlformats.org/officeDocument/2006/relationships/slide" Target="/ppt/slides/slide5.xml" Id="R8a25c9acc97242b2" /><Relationship Type="http://schemas.openxmlformats.org/officeDocument/2006/relationships/slide" Target="/ppt/slides/slide6.xml" Id="R11c6198f513947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f2be5e21a49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fba0abb904214" /><Relationship Type="http://schemas.openxmlformats.org/officeDocument/2006/relationships/theme" Target="/ppt/slideMasters/theme/theme1.xml" Id="R385899fdbde147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1fba0abb9042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c3cc11ed34b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4395c704d42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bcac41b774a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4f14c812244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9add63f674c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04d8188394b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STRAX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STRAX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STRAX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STRAX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STRAX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STRAX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4 235 158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−340 623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−191 195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1 642 151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STRAX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917 834 970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STRAX TRANSPORT AS</a:t>
            </a:r>
          </a:p>
        </p:txBody>
      </p:sp>
    </p:spTree>
  </p:cSld>
  <p:clrMapOvr>
    <a:masterClrMapping xmlns:a="http://schemas.openxmlformats.org/drawingml/2006/main"/>
  </p:clrMapOvr>
</p:sld>
</file>