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ff1c6b7f124b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b2cdab7c6c46fb"/>
  </p:sldMasterIdLst>
  <p:sldIdLst>
    <p:sldId xmlns:r="http://schemas.openxmlformats.org/officeDocument/2006/relationships" id="256" r:id="R8a36f0a963964976"/>
    <p:sldId xmlns:r="http://schemas.openxmlformats.org/officeDocument/2006/relationships" id="257" r:id="R328ba1e252014cc0"/>
    <p:sldId xmlns:r="http://schemas.openxmlformats.org/officeDocument/2006/relationships" id="258" r:id="Rbc367a5195d74c56"/>
    <p:sldId xmlns:r="http://schemas.openxmlformats.org/officeDocument/2006/relationships" id="259" r:id="R4f8c9701e9eb47dd"/>
    <p:sldId xmlns:r="http://schemas.openxmlformats.org/officeDocument/2006/relationships" id="260" r:id="Rfab7ee9c71b24021"/>
    <p:sldId xmlns:r="http://schemas.openxmlformats.org/officeDocument/2006/relationships" id="261" r:id="R15b854dc61034e9f"/>
    <p:sldId xmlns:r="http://schemas.openxmlformats.org/officeDocument/2006/relationships" id="262" r:id="R67978b02ccda4e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b2cdab7c6c46fb" /><Relationship Type="http://schemas.openxmlformats.org/officeDocument/2006/relationships/slide" Target="/ppt/slides/slide1.xml" Id="R8a36f0a963964976" /><Relationship Type="http://schemas.openxmlformats.org/officeDocument/2006/relationships/slide" Target="/ppt/slides/slide2.xml" Id="R328ba1e252014cc0" /><Relationship Type="http://schemas.openxmlformats.org/officeDocument/2006/relationships/slide" Target="/ppt/slides/slide3.xml" Id="Rbc367a5195d74c56" /><Relationship Type="http://schemas.openxmlformats.org/officeDocument/2006/relationships/slide" Target="/ppt/slides/slide4.xml" Id="R4f8c9701e9eb47dd" /><Relationship Type="http://schemas.openxmlformats.org/officeDocument/2006/relationships/slide" Target="/ppt/slides/slide5.xml" Id="Rfab7ee9c71b24021" /><Relationship Type="http://schemas.openxmlformats.org/officeDocument/2006/relationships/slide" Target="/ppt/slides/slide6.xml" Id="R15b854dc61034e9f" /><Relationship Type="http://schemas.openxmlformats.org/officeDocument/2006/relationships/slide" Target="/ppt/slides/slide7.xml" Id="R67978b02ccda4e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413bb2f1bc42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a2362d97c7433c" /><Relationship Type="http://schemas.openxmlformats.org/officeDocument/2006/relationships/theme" Target="/ppt/slideMasters/theme/theme1.xml" Id="Rc25ee8239b534b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a2362d97c743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dfa13afd4646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213e9546dd44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5394ae32f34e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2055ae2d8c4f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e4ee60e338476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ecff5fdc5c47f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374e29f00b41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KLATRESTEINEN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KLATRESTEINEN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KLATRESTEINEN EIENDOM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KLATRESTEINEN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KLATRESTEINEN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KLATRESTEINEN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1 926 536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−10 957 987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−13 925 201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−20 204 038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24 049 784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KLATRESTEINEN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ELBEMO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FRØYSAA HOLDING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GLASTAD FARSUND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HENNIG-OLSEN HOLDING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HILLEGARN EIENDOM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MOSVOLD &amp; CO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KLATRESTEINEN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JR Management AS, Kartheia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4626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917 834 628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KLATRESTEINEN EIENDOM AS</a:t>
            </a:r>
          </a:p>
        </p:txBody>
      </p:sp>
    </p:spTree>
  </p:cSld>
  <p:clrMapOvr>
    <a:masterClrMapping xmlns:a="http://schemas.openxmlformats.org/drawingml/2006/main"/>
  </p:clrMapOvr>
</p:sld>
</file>