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66bc01285c344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4024bcfd994e15"/>
  </p:sldMasterIdLst>
  <p:sldIdLst>
    <p:sldId xmlns:r="http://schemas.openxmlformats.org/officeDocument/2006/relationships" id="256" r:id="Rf9a297bcce784c14"/>
    <p:sldId xmlns:r="http://schemas.openxmlformats.org/officeDocument/2006/relationships" id="257" r:id="R1ea6d60c95b842b7"/>
    <p:sldId xmlns:r="http://schemas.openxmlformats.org/officeDocument/2006/relationships" id="258" r:id="Rf0f99fd279d44f49"/>
    <p:sldId xmlns:r="http://schemas.openxmlformats.org/officeDocument/2006/relationships" id="259" r:id="R3692151747874664"/>
    <p:sldId xmlns:r="http://schemas.openxmlformats.org/officeDocument/2006/relationships" id="260" r:id="R2b3ec062376e44ea"/>
    <p:sldId xmlns:r="http://schemas.openxmlformats.org/officeDocument/2006/relationships" id="261" r:id="Red09f3efc78243ec"/>
    <p:sldId xmlns:r="http://schemas.openxmlformats.org/officeDocument/2006/relationships" id="262" r:id="R29aafb42235448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024bcfd994e15" /><Relationship Type="http://schemas.openxmlformats.org/officeDocument/2006/relationships/slide" Target="/ppt/slides/slide1.xml" Id="Rf9a297bcce784c14" /><Relationship Type="http://schemas.openxmlformats.org/officeDocument/2006/relationships/slide" Target="/ppt/slides/slide2.xml" Id="R1ea6d60c95b842b7" /><Relationship Type="http://schemas.openxmlformats.org/officeDocument/2006/relationships/slide" Target="/ppt/slides/slide3.xml" Id="Rf0f99fd279d44f49" /><Relationship Type="http://schemas.openxmlformats.org/officeDocument/2006/relationships/slide" Target="/ppt/slides/slide4.xml" Id="R3692151747874664" /><Relationship Type="http://schemas.openxmlformats.org/officeDocument/2006/relationships/slide" Target="/ppt/slides/slide5.xml" Id="R2b3ec062376e44ea" /><Relationship Type="http://schemas.openxmlformats.org/officeDocument/2006/relationships/slide" Target="/ppt/slides/slide6.xml" Id="Red09f3efc78243ec" /><Relationship Type="http://schemas.openxmlformats.org/officeDocument/2006/relationships/slide" Target="/ppt/slides/slide7.xml" Id="R29aafb42235448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9ba5e14d0424a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37c64681234d63" /><Relationship Type="http://schemas.openxmlformats.org/officeDocument/2006/relationships/theme" Target="/ppt/slideMasters/theme/theme1.xml" Id="R41a0c6c60a6245e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37c64681234d6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114f7a87a045a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8603bdcc742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d63dae22e47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932fb5be024a4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d1b57fa487445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c1a57f46c54b4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1fce30a6f42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FÆRDER RØR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FÆRDER RØR AS ble etablert [år] og holder til i Husøysund.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4 708 584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171 993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1 105 108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3 010 494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GRANLY KATO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Færder Rør AS, Mathiasbakken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3132 Husøysund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917 829 918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FÆRDER RØR AS</a:t>
            </a:r>
          </a:p>
        </p:txBody>
      </p:sp>
    </p:spTree>
  </p:cSld>
  <p:clrMapOvr>
    <a:masterClrMapping xmlns:a="http://schemas.openxmlformats.org/drawingml/2006/main"/>
  </p:clrMapOvr>
</p:sld>
</file>