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e3883726fc4b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a3b2b05b5c4274"/>
  </p:sldMasterIdLst>
  <p:sldIdLst>
    <p:sldId xmlns:r="http://schemas.openxmlformats.org/officeDocument/2006/relationships" id="256" r:id="Rae3b4cb0c21b46a7"/>
    <p:sldId xmlns:r="http://schemas.openxmlformats.org/officeDocument/2006/relationships" id="257" r:id="R711c16a190fc4cb8"/>
    <p:sldId xmlns:r="http://schemas.openxmlformats.org/officeDocument/2006/relationships" id="258" r:id="Ra90e6ce928474184"/>
    <p:sldId xmlns:r="http://schemas.openxmlformats.org/officeDocument/2006/relationships" id="259" r:id="Rd3008f4659de4a69"/>
    <p:sldId xmlns:r="http://schemas.openxmlformats.org/officeDocument/2006/relationships" id="260" r:id="R8f0381b61b024104"/>
    <p:sldId xmlns:r="http://schemas.openxmlformats.org/officeDocument/2006/relationships" id="261" r:id="R226c4495d6d8433b"/>
    <p:sldId xmlns:r="http://schemas.openxmlformats.org/officeDocument/2006/relationships" id="262" r:id="R8734e663233a42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3b2b05b5c4274" /><Relationship Type="http://schemas.openxmlformats.org/officeDocument/2006/relationships/slide" Target="/ppt/slides/slide1.xml" Id="Rae3b4cb0c21b46a7" /><Relationship Type="http://schemas.openxmlformats.org/officeDocument/2006/relationships/slide" Target="/ppt/slides/slide2.xml" Id="R711c16a190fc4cb8" /><Relationship Type="http://schemas.openxmlformats.org/officeDocument/2006/relationships/slide" Target="/ppt/slides/slide3.xml" Id="Ra90e6ce928474184" /><Relationship Type="http://schemas.openxmlformats.org/officeDocument/2006/relationships/slide" Target="/ppt/slides/slide4.xml" Id="Rd3008f4659de4a69" /><Relationship Type="http://schemas.openxmlformats.org/officeDocument/2006/relationships/slide" Target="/ppt/slides/slide5.xml" Id="R8f0381b61b024104" /><Relationship Type="http://schemas.openxmlformats.org/officeDocument/2006/relationships/slide" Target="/ppt/slides/slide6.xml" Id="R226c4495d6d8433b" /><Relationship Type="http://schemas.openxmlformats.org/officeDocument/2006/relationships/slide" Target="/ppt/slides/slide7.xml" Id="R8734e663233a42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c2874e2f940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088920667408e" /><Relationship Type="http://schemas.openxmlformats.org/officeDocument/2006/relationships/theme" Target="/ppt/slideMasters/theme/theme1.xml" Id="R7646e8c951cf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08892066740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ee4776e2c4e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e4729aa934c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73ea0353041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ffeb11deb4f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e69b4cb5e49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25c97c65847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f23b97a344a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PRS 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−328 146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−402 956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−861 726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616 803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SAWANT PRAVIN CHANDRAKANT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Austtunsletta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917 826 404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PRS GRUPPEN AS</a:t>
            </a:r>
          </a:p>
        </p:txBody>
      </p:sp>
    </p:spTree>
  </p:cSld>
  <p:clrMapOvr>
    <a:masterClrMapping xmlns:a="http://schemas.openxmlformats.org/drawingml/2006/main"/>
  </p:clrMapOvr>
</p:sld>
</file>