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d6cb0894b40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a5605583984260"/>
  </p:sldMasterIdLst>
  <p:sldIdLst>
    <p:sldId xmlns:r="http://schemas.openxmlformats.org/officeDocument/2006/relationships" id="256" r:id="R24f343c05fc34b81"/>
    <p:sldId xmlns:r="http://schemas.openxmlformats.org/officeDocument/2006/relationships" id="257" r:id="R42caf9170eac4812"/>
    <p:sldId xmlns:r="http://schemas.openxmlformats.org/officeDocument/2006/relationships" id="258" r:id="R1ae050008dca441f"/>
    <p:sldId xmlns:r="http://schemas.openxmlformats.org/officeDocument/2006/relationships" id="259" r:id="Rf4309f7dc0e3488b"/>
    <p:sldId xmlns:r="http://schemas.openxmlformats.org/officeDocument/2006/relationships" id="260" r:id="R9d3217572e05479d"/>
    <p:sldId xmlns:r="http://schemas.openxmlformats.org/officeDocument/2006/relationships" id="261" r:id="R9e0a431e84d047b1"/>
    <p:sldId xmlns:r="http://schemas.openxmlformats.org/officeDocument/2006/relationships" id="262" r:id="R3b9d4abc635b40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5605583984260" /><Relationship Type="http://schemas.openxmlformats.org/officeDocument/2006/relationships/slide" Target="/ppt/slides/slide1.xml" Id="R24f343c05fc34b81" /><Relationship Type="http://schemas.openxmlformats.org/officeDocument/2006/relationships/slide" Target="/ppt/slides/slide2.xml" Id="R42caf9170eac4812" /><Relationship Type="http://schemas.openxmlformats.org/officeDocument/2006/relationships/slide" Target="/ppt/slides/slide3.xml" Id="R1ae050008dca441f" /><Relationship Type="http://schemas.openxmlformats.org/officeDocument/2006/relationships/slide" Target="/ppt/slides/slide4.xml" Id="Rf4309f7dc0e3488b" /><Relationship Type="http://schemas.openxmlformats.org/officeDocument/2006/relationships/slide" Target="/ppt/slides/slide5.xml" Id="R9d3217572e05479d" /><Relationship Type="http://schemas.openxmlformats.org/officeDocument/2006/relationships/slide" Target="/ppt/slides/slide6.xml" Id="R9e0a431e84d047b1" /><Relationship Type="http://schemas.openxmlformats.org/officeDocument/2006/relationships/slide" Target="/ppt/slides/slide7.xml" Id="R3b9d4abc635b40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5f5066891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a4e78217e4a8b" /><Relationship Type="http://schemas.openxmlformats.org/officeDocument/2006/relationships/theme" Target="/ppt/slideMasters/theme/theme1.xml" Id="Rfd524d9a591d43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6a4e78217e4a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ac8c9120b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2603339d6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032fb732f44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41ff1dd3241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59d12255743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9e8ec9743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5b1f6f4bb45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