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a8a5d1817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92eb7d2c3411a"/>
  </p:sldMasterIdLst>
  <p:sldIdLst>
    <p:sldId xmlns:r="http://schemas.openxmlformats.org/officeDocument/2006/relationships" id="256" r:id="R754b04a8e65e4c10"/>
    <p:sldId xmlns:r="http://schemas.openxmlformats.org/officeDocument/2006/relationships" id="257" r:id="Rc95439bca8154dc9"/>
    <p:sldId xmlns:r="http://schemas.openxmlformats.org/officeDocument/2006/relationships" id="258" r:id="Rbc5d8b52c49d4ae2"/>
    <p:sldId xmlns:r="http://schemas.openxmlformats.org/officeDocument/2006/relationships" id="259" r:id="R1b8d1d63fd23407d"/>
    <p:sldId xmlns:r="http://schemas.openxmlformats.org/officeDocument/2006/relationships" id="260" r:id="R6c00974915d34018"/>
    <p:sldId xmlns:r="http://schemas.openxmlformats.org/officeDocument/2006/relationships" id="261" r:id="R295cbc23b3ec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92eb7d2c3411a" /><Relationship Type="http://schemas.openxmlformats.org/officeDocument/2006/relationships/slide" Target="/ppt/slides/slide1.xml" Id="R754b04a8e65e4c10" /><Relationship Type="http://schemas.openxmlformats.org/officeDocument/2006/relationships/slide" Target="/ppt/slides/slide2.xml" Id="Rc95439bca8154dc9" /><Relationship Type="http://schemas.openxmlformats.org/officeDocument/2006/relationships/slide" Target="/ppt/slides/slide3.xml" Id="Rbc5d8b52c49d4ae2" /><Relationship Type="http://schemas.openxmlformats.org/officeDocument/2006/relationships/slide" Target="/ppt/slides/slide4.xml" Id="R1b8d1d63fd23407d" /><Relationship Type="http://schemas.openxmlformats.org/officeDocument/2006/relationships/slide" Target="/ppt/slides/slide5.xml" Id="R6c00974915d34018" /><Relationship Type="http://schemas.openxmlformats.org/officeDocument/2006/relationships/slide" Target="/ppt/slides/slide6.xml" Id="R295cbc23b3ec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455d60ca542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9a65f97434b5e" /><Relationship Type="http://schemas.openxmlformats.org/officeDocument/2006/relationships/theme" Target="/ppt/slideMasters/theme/theme1.xml" Id="R87e2b9732ef645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9a65f9743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9dc5bff1f4f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ab5173dc4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f4833416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a4f2e741d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615e2c4004f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f151013e8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