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fd1cf3c7ed45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ac4026ece54820"/>
  </p:sldMasterIdLst>
  <p:sldIdLst>
    <p:sldId xmlns:r="http://schemas.openxmlformats.org/officeDocument/2006/relationships" id="256" r:id="Rbbd60786a3b84ac8"/>
    <p:sldId xmlns:r="http://schemas.openxmlformats.org/officeDocument/2006/relationships" id="257" r:id="R67be2b6bfa704cbc"/>
    <p:sldId xmlns:r="http://schemas.openxmlformats.org/officeDocument/2006/relationships" id="258" r:id="R0df3726d7f764a6b"/>
    <p:sldId xmlns:r="http://schemas.openxmlformats.org/officeDocument/2006/relationships" id="259" r:id="R35970c7d0b1b4d41"/>
    <p:sldId xmlns:r="http://schemas.openxmlformats.org/officeDocument/2006/relationships" id="260" r:id="R42d92ab75d434ac0"/>
    <p:sldId xmlns:r="http://schemas.openxmlformats.org/officeDocument/2006/relationships" id="261" r:id="Rbf1bba31a3e542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ac4026ece54820" /><Relationship Type="http://schemas.openxmlformats.org/officeDocument/2006/relationships/slide" Target="/ppt/slides/slide1.xml" Id="Rbbd60786a3b84ac8" /><Relationship Type="http://schemas.openxmlformats.org/officeDocument/2006/relationships/slide" Target="/ppt/slides/slide2.xml" Id="R67be2b6bfa704cbc" /><Relationship Type="http://schemas.openxmlformats.org/officeDocument/2006/relationships/slide" Target="/ppt/slides/slide3.xml" Id="R0df3726d7f764a6b" /><Relationship Type="http://schemas.openxmlformats.org/officeDocument/2006/relationships/slide" Target="/ppt/slides/slide4.xml" Id="R35970c7d0b1b4d41" /><Relationship Type="http://schemas.openxmlformats.org/officeDocument/2006/relationships/slide" Target="/ppt/slides/slide5.xml" Id="R42d92ab75d434ac0" /><Relationship Type="http://schemas.openxmlformats.org/officeDocument/2006/relationships/slide" Target="/ppt/slides/slide6.xml" Id="Rbf1bba31a3e542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682b52530147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4d3051988a4126" /><Relationship Type="http://schemas.openxmlformats.org/officeDocument/2006/relationships/theme" Target="/ppt/slideMasters/theme/theme1.xml" Id="R707f7b9c4d384c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4d3051988a41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2251861af41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e0962649b141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ff72eda9b4e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d719194e341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736c6b213640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bfc9c2a94d47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HØGEFJELL PANORAMA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HØGEFJELL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HØGEFJELL PANORAMA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HØGEFJELL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HØGEFJELL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HØGEFJELL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2 179 705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452 655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3 351 369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13 755 852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HØGEFJELL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917 825 416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HØGEFJELL PANORAMA AS</a:t>
            </a:r>
          </a:p>
        </p:txBody>
      </p:sp>
    </p:spTree>
  </p:cSld>
  <p:clrMapOvr>
    <a:masterClrMapping xmlns:a="http://schemas.openxmlformats.org/drawingml/2006/main"/>
  </p:clrMapOvr>
</p:sld>
</file>