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8f3639757b4a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1548e4afa49d7"/>
  </p:sldMasterIdLst>
  <p:sldIdLst>
    <p:sldId xmlns:r="http://schemas.openxmlformats.org/officeDocument/2006/relationships" id="256" r:id="Re70c07089a5643f0"/>
    <p:sldId xmlns:r="http://schemas.openxmlformats.org/officeDocument/2006/relationships" id="257" r:id="Re0e89928251146df"/>
    <p:sldId xmlns:r="http://schemas.openxmlformats.org/officeDocument/2006/relationships" id="258" r:id="Reaab7b82c34c4f95"/>
    <p:sldId xmlns:r="http://schemas.openxmlformats.org/officeDocument/2006/relationships" id="259" r:id="Rb03470c6430b4282"/>
    <p:sldId xmlns:r="http://schemas.openxmlformats.org/officeDocument/2006/relationships" id="260" r:id="R33b196d0ef4640fe"/>
    <p:sldId xmlns:r="http://schemas.openxmlformats.org/officeDocument/2006/relationships" id="261" r:id="Rb2da1bb572364e1f"/>
    <p:sldId xmlns:r="http://schemas.openxmlformats.org/officeDocument/2006/relationships" id="262" r:id="R60882cc41be2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1548e4afa49d7" /><Relationship Type="http://schemas.openxmlformats.org/officeDocument/2006/relationships/slide" Target="/ppt/slides/slide1.xml" Id="Re70c07089a5643f0" /><Relationship Type="http://schemas.openxmlformats.org/officeDocument/2006/relationships/slide" Target="/ppt/slides/slide2.xml" Id="Re0e89928251146df" /><Relationship Type="http://schemas.openxmlformats.org/officeDocument/2006/relationships/slide" Target="/ppt/slides/slide3.xml" Id="Reaab7b82c34c4f95" /><Relationship Type="http://schemas.openxmlformats.org/officeDocument/2006/relationships/slide" Target="/ppt/slides/slide4.xml" Id="Rb03470c6430b4282" /><Relationship Type="http://schemas.openxmlformats.org/officeDocument/2006/relationships/slide" Target="/ppt/slides/slide5.xml" Id="R33b196d0ef4640fe" /><Relationship Type="http://schemas.openxmlformats.org/officeDocument/2006/relationships/slide" Target="/ppt/slides/slide6.xml" Id="Rb2da1bb572364e1f" /><Relationship Type="http://schemas.openxmlformats.org/officeDocument/2006/relationships/slide" Target="/ppt/slides/slide7.xml" Id="R60882cc41be2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fe6099ab6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e6e28fde04205" /><Relationship Type="http://schemas.openxmlformats.org/officeDocument/2006/relationships/theme" Target="/ppt/slideMasters/theme/theme1.xml" Id="R1794e1c46f8841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0e6e28fde042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0705a2b7843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bd54ec08b43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f9b58d2ff4d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bb82e86dc49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e7d69cd9745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be28cd34f40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b7b0733694b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TAURUS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TAURUS EIENDOM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2 199 251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1 500 945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LINE KROGH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Karl-Ove Bjørnstad Eiendom AS, Fjordgata 80A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917 823 340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