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10209da664a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41236166142aa"/>
  </p:sldMasterIdLst>
  <p:sldIdLst>
    <p:sldId xmlns:r="http://schemas.openxmlformats.org/officeDocument/2006/relationships" id="256" r:id="R135436a1532249ae"/>
    <p:sldId xmlns:r="http://schemas.openxmlformats.org/officeDocument/2006/relationships" id="257" r:id="R4c5c9206dbd04765"/>
    <p:sldId xmlns:r="http://schemas.openxmlformats.org/officeDocument/2006/relationships" id="258" r:id="R97950751004846c9"/>
    <p:sldId xmlns:r="http://schemas.openxmlformats.org/officeDocument/2006/relationships" id="259" r:id="R2bfedce6eb894ff7"/>
    <p:sldId xmlns:r="http://schemas.openxmlformats.org/officeDocument/2006/relationships" id="260" r:id="Rd5dab4e3dfab444e"/>
    <p:sldId xmlns:r="http://schemas.openxmlformats.org/officeDocument/2006/relationships" id="261" r:id="Rd7e9df596e4542d0"/>
    <p:sldId xmlns:r="http://schemas.openxmlformats.org/officeDocument/2006/relationships" id="262" r:id="Rd474774fc58248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41236166142aa" /><Relationship Type="http://schemas.openxmlformats.org/officeDocument/2006/relationships/slide" Target="/ppt/slides/slide1.xml" Id="R135436a1532249ae" /><Relationship Type="http://schemas.openxmlformats.org/officeDocument/2006/relationships/slide" Target="/ppt/slides/slide2.xml" Id="R4c5c9206dbd04765" /><Relationship Type="http://schemas.openxmlformats.org/officeDocument/2006/relationships/slide" Target="/ppt/slides/slide3.xml" Id="R97950751004846c9" /><Relationship Type="http://schemas.openxmlformats.org/officeDocument/2006/relationships/slide" Target="/ppt/slides/slide4.xml" Id="R2bfedce6eb894ff7" /><Relationship Type="http://schemas.openxmlformats.org/officeDocument/2006/relationships/slide" Target="/ppt/slides/slide5.xml" Id="Rd5dab4e3dfab444e" /><Relationship Type="http://schemas.openxmlformats.org/officeDocument/2006/relationships/slide" Target="/ppt/slides/slide6.xml" Id="Rd7e9df596e4542d0" /><Relationship Type="http://schemas.openxmlformats.org/officeDocument/2006/relationships/slide" Target="/ppt/slides/slide7.xml" Id="Rd474774fc58248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a905051de4c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25bd6b01443a" /><Relationship Type="http://schemas.openxmlformats.org/officeDocument/2006/relationships/theme" Target="/ppt/slideMasters/theme/theme1.xml" Id="R1aade96c66f8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125bd6b01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cbbf6a1ce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299c050d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4eab18294a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e056213ea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80c2c11fe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04e271da147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822fac126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PISCES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PEDER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PISCES HOLDING AS</a:t>
            </a:r>
          </a:p>
        </p:txBody>
      </p:sp>
    </p:spTree>
  </p:cSld>
  <p:clrMapOvr>
    <a:masterClrMapping xmlns:a="http://schemas.openxmlformats.org/drawingml/2006/main"/>
  </p:clrMapOvr>
</p:sld>
</file>