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bb7a2ad79a42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28d34122974ec4"/>
  </p:sldMasterIdLst>
  <p:sldIdLst>
    <p:sldId xmlns:r="http://schemas.openxmlformats.org/officeDocument/2006/relationships" id="256" r:id="R6381df8ef2c44700"/>
    <p:sldId xmlns:r="http://schemas.openxmlformats.org/officeDocument/2006/relationships" id="257" r:id="Rfeceb61d4c4c4f64"/>
    <p:sldId xmlns:r="http://schemas.openxmlformats.org/officeDocument/2006/relationships" id="258" r:id="R613dba57f1f34767"/>
    <p:sldId xmlns:r="http://schemas.openxmlformats.org/officeDocument/2006/relationships" id="259" r:id="R99e8bfe06a744ebb"/>
    <p:sldId xmlns:r="http://schemas.openxmlformats.org/officeDocument/2006/relationships" id="260" r:id="R6e258e218d4849ab"/>
    <p:sldId xmlns:r="http://schemas.openxmlformats.org/officeDocument/2006/relationships" id="261" r:id="R9a4e6ed92b4c41d2"/>
    <p:sldId xmlns:r="http://schemas.openxmlformats.org/officeDocument/2006/relationships" id="262" r:id="Rd2d15588c6114a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28d34122974ec4" /><Relationship Type="http://schemas.openxmlformats.org/officeDocument/2006/relationships/slide" Target="/ppt/slides/slide1.xml" Id="R6381df8ef2c44700" /><Relationship Type="http://schemas.openxmlformats.org/officeDocument/2006/relationships/slide" Target="/ppt/slides/slide2.xml" Id="Rfeceb61d4c4c4f64" /><Relationship Type="http://schemas.openxmlformats.org/officeDocument/2006/relationships/slide" Target="/ppt/slides/slide3.xml" Id="R613dba57f1f34767" /><Relationship Type="http://schemas.openxmlformats.org/officeDocument/2006/relationships/slide" Target="/ppt/slides/slide4.xml" Id="R99e8bfe06a744ebb" /><Relationship Type="http://schemas.openxmlformats.org/officeDocument/2006/relationships/slide" Target="/ppt/slides/slide5.xml" Id="R6e258e218d4849ab" /><Relationship Type="http://schemas.openxmlformats.org/officeDocument/2006/relationships/slide" Target="/ppt/slides/slide6.xml" Id="R9a4e6ed92b4c41d2" /><Relationship Type="http://schemas.openxmlformats.org/officeDocument/2006/relationships/slide" Target="/ppt/slides/slide7.xml" Id="Rd2d15588c6114a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3418bcd49545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cadbc548f74b30" /><Relationship Type="http://schemas.openxmlformats.org/officeDocument/2006/relationships/theme" Target="/ppt/slideMasters/theme/theme1.xml" Id="R94e3b7ffc65b45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cadbc548f74b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4b0f1460b43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d6cdf67554c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9a8478b5f48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9698b0d0bf44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d31a9889546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67d48a361492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9dfd3cde34a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ROHA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ROHA HOLDING AS ble etablert [år] og holder til i Vinjeøra.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−150 391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251 464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HAUKVIK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ROHA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7203 Vinjeøra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917 822 107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ROHA HOLDING AS</a:t>
            </a:r>
          </a:p>
        </p:txBody>
      </p:sp>
    </p:spTree>
  </p:cSld>
  <p:clrMapOvr>
    <a:masterClrMapping xmlns:a="http://schemas.openxmlformats.org/drawingml/2006/main"/>
  </p:clrMapOvr>
</p:sld>
</file>