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380b91b1a2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2dddba3af4429c"/>
  </p:sldMasterIdLst>
  <p:sldIdLst>
    <p:sldId xmlns:r="http://schemas.openxmlformats.org/officeDocument/2006/relationships" id="256" r:id="R665fd53744244a5d"/>
    <p:sldId xmlns:r="http://schemas.openxmlformats.org/officeDocument/2006/relationships" id="257" r:id="Rc28fb05ff2194d83"/>
    <p:sldId xmlns:r="http://schemas.openxmlformats.org/officeDocument/2006/relationships" id="258" r:id="R81913a71f21142f8"/>
    <p:sldId xmlns:r="http://schemas.openxmlformats.org/officeDocument/2006/relationships" id="259" r:id="R2fef6ae0a471467e"/>
    <p:sldId xmlns:r="http://schemas.openxmlformats.org/officeDocument/2006/relationships" id="260" r:id="R2be0c85451554f45"/>
    <p:sldId xmlns:r="http://schemas.openxmlformats.org/officeDocument/2006/relationships" id="261" r:id="R5ac6e9a39d234e44"/>
    <p:sldId xmlns:r="http://schemas.openxmlformats.org/officeDocument/2006/relationships" id="262" r:id="Rb40885fc929b47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dddba3af4429c" /><Relationship Type="http://schemas.openxmlformats.org/officeDocument/2006/relationships/slide" Target="/ppt/slides/slide1.xml" Id="R665fd53744244a5d" /><Relationship Type="http://schemas.openxmlformats.org/officeDocument/2006/relationships/slide" Target="/ppt/slides/slide2.xml" Id="Rc28fb05ff2194d83" /><Relationship Type="http://schemas.openxmlformats.org/officeDocument/2006/relationships/slide" Target="/ppt/slides/slide3.xml" Id="R81913a71f21142f8" /><Relationship Type="http://schemas.openxmlformats.org/officeDocument/2006/relationships/slide" Target="/ppt/slides/slide4.xml" Id="R2fef6ae0a471467e" /><Relationship Type="http://schemas.openxmlformats.org/officeDocument/2006/relationships/slide" Target="/ppt/slides/slide5.xml" Id="R2be0c85451554f45" /><Relationship Type="http://schemas.openxmlformats.org/officeDocument/2006/relationships/slide" Target="/ppt/slides/slide6.xml" Id="R5ac6e9a39d234e44" /><Relationship Type="http://schemas.openxmlformats.org/officeDocument/2006/relationships/slide" Target="/ppt/slides/slide7.xml" Id="Rb40885fc929b47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18e0b4c66d40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cd2ace5a648ef" /><Relationship Type="http://schemas.openxmlformats.org/officeDocument/2006/relationships/theme" Target="/ppt/slideMasters/theme/theme1.xml" Id="Rab152de2a3bf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ccd2ace5a648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16e191ebf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5ae9fc94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c001fcf645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35415473f40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6fa3420b645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925895ca8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5bee05860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RISAVIKA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RISAVIKA 3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12 189 678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8 524 960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7 619 696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61 327 032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73 498 793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ASSET BUYOUT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Haakon VIIs gate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917 820 783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RISAVIKA 3 AS</a:t>
            </a:r>
          </a:p>
        </p:txBody>
      </p:sp>
    </p:spTree>
  </p:cSld>
  <p:clrMapOvr>
    <a:masterClrMapping xmlns:a="http://schemas.openxmlformats.org/drawingml/2006/main"/>
  </p:clrMapOvr>
</p:sld>
</file>