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13de68b3644b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4156fc9f3f4661"/>
  </p:sldMasterIdLst>
  <p:sldIdLst>
    <p:sldId xmlns:r="http://schemas.openxmlformats.org/officeDocument/2006/relationships" id="256" r:id="R6dfa574013ee4a34"/>
    <p:sldId xmlns:r="http://schemas.openxmlformats.org/officeDocument/2006/relationships" id="257" r:id="R20b386478bfe4f17"/>
    <p:sldId xmlns:r="http://schemas.openxmlformats.org/officeDocument/2006/relationships" id="258" r:id="Ra9e1dcc5bbbd4d1f"/>
    <p:sldId xmlns:r="http://schemas.openxmlformats.org/officeDocument/2006/relationships" id="259" r:id="Rec91e3d9cb864016"/>
    <p:sldId xmlns:r="http://schemas.openxmlformats.org/officeDocument/2006/relationships" id="260" r:id="R43cef76fd99d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156fc9f3f4661" /><Relationship Type="http://schemas.openxmlformats.org/officeDocument/2006/relationships/slide" Target="/ppt/slides/slide1.xml" Id="R6dfa574013ee4a34" /><Relationship Type="http://schemas.openxmlformats.org/officeDocument/2006/relationships/slide" Target="/ppt/slides/slide2.xml" Id="R20b386478bfe4f17" /><Relationship Type="http://schemas.openxmlformats.org/officeDocument/2006/relationships/slide" Target="/ppt/slides/slide3.xml" Id="Ra9e1dcc5bbbd4d1f" /><Relationship Type="http://schemas.openxmlformats.org/officeDocument/2006/relationships/slide" Target="/ppt/slides/slide4.xml" Id="Rec91e3d9cb864016" /><Relationship Type="http://schemas.openxmlformats.org/officeDocument/2006/relationships/slide" Target="/ppt/slides/slide5.xml" Id="R43cef76fd99d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cdf6a7f84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da131a7344202" /><Relationship Type="http://schemas.openxmlformats.org/officeDocument/2006/relationships/theme" Target="/ppt/slideMasters/theme/theme1.xml" Id="R50f7b73b04604f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7da131a73442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a0e0afa94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9a1144c63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0304b84c2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96ace9a8b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6499f647d4e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HARESTAD ELEKTRISKE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ELEKTRISKE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917 819 327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HARESTAD ELEKTRISKE HOLDING AS</a:t>
            </a:r>
          </a:p>
        </p:txBody>
      </p:sp>
    </p:spTree>
  </p:cSld>
  <p:clrMapOvr>
    <a:masterClrMapping xmlns:a="http://schemas.openxmlformats.org/drawingml/2006/main"/>
  </p:clrMapOvr>
</p:sld>
</file>