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b6d56b31624e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ae783e4244f7e"/>
  </p:sldMasterIdLst>
  <p:sldIdLst>
    <p:sldId xmlns:r="http://schemas.openxmlformats.org/officeDocument/2006/relationships" id="256" r:id="R95d7131d04ef4a25"/>
    <p:sldId xmlns:r="http://schemas.openxmlformats.org/officeDocument/2006/relationships" id="257" r:id="R0a2caeb6234b4ef0"/>
    <p:sldId xmlns:r="http://schemas.openxmlformats.org/officeDocument/2006/relationships" id="258" r:id="Re70e9253502e4cd9"/>
    <p:sldId xmlns:r="http://schemas.openxmlformats.org/officeDocument/2006/relationships" id="259" r:id="Rb450956698eb45d1"/>
    <p:sldId xmlns:r="http://schemas.openxmlformats.org/officeDocument/2006/relationships" id="260" r:id="R0de6bba494764991"/>
    <p:sldId xmlns:r="http://schemas.openxmlformats.org/officeDocument/2006/relationships" id="261" r:id="Rc6953129bb144d46"/>
    <p:sldId xmlns:r="http://schemas.openxmlformats.org/officeDocument/2006/relationships" id="262" r:id="R4b44049c1ce748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ae783e4244f7e" /><Relationship Type="http://schemas.openxmlformats.org/officeDocument/2006/relationships/slide" Target="/ppt/slides/slide1.xml" Id="R95d7131d04ef4a25" /><Relationship Type="http://schemas.openxmlformats.org/officeDocument/2006/relationships/slide" Target="/ppt/slides/slide2.xml" Id="R0a2caeb6234b4ef0" /><Relationship Type="http://schemas.openxmlformats.org/officeDocument/2006/relationships/slide" Target="/ppt/slides/slide3.xml" Id="Re70e9253502e4cd9" /><Relationship Type="http://schemas.openxmlformats.org/officeDocument/2006/relationships/slide" Target="/ppt/slides/slide4.xml" Id="Rb450956698eb45d1" /><Relationship Type="http://schemas.openxmlformats.org/officeDocument/2006/relationships/slide" Target="/ppt/slides/slide5.xml" Id="R0de6bba494764991" /><Relationship Type="http://schemas.openxmlformats.org/officeDocument/2006/relationships/slide" Target="/ppt/slides/slide6.xml" Id="Rc6953129bb144d46" /><Relationship Type="http://schemas.openxmlformats.org/officeDocument/2006/relationships/slide" Target="/ppt/slides/slide7.xml" Id="R4b44049c1ce748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ef07ddc454c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66989cd2b4d1c" /><Relationship Type="http://schemas.openxmlformats.org/officeDocument/2006/relationships/theme" Target="/ppt/slideMasters/theme/theme1.xml" Id="Rde0281ea875e4e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566989cd2b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30284cedf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7826f88874a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8f12e4c2c4c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f74ee3fd6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27f23a6f94c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1714ea94840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aa97435924c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 FARM TECHNOLOGIES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FARM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 FARM TECHNOLOGIES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FARM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FARM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FARM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FARM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GROUP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DYVIG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FARM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Dyvigodden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917 817 561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FARM TECHNOLOGIES AS</a:t>
            </a:r>
          </a:p>
        </p:txBody>
      </p:sp>
    </p:spTree>
  </p:cSld>
  <p:clrMapOvr>
    <a:masterClrMapping xmlns:a="http://schemas.openxmlformats.org/drawingml/2006/main"/>
  </p:clrMapOvr>
</p:sld>
</file>