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9042fd547b45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5d1309d5244939"/>
  </p:sldMasterIdLst>
  <p:sldIdLst>
    <p:sldId xmlns:r="http://schemas.openxmlformats.org/officeDocument/2006/relationships" id="256" r:id="R0eb8c34e6f224744"/>
    <p:sldId xmlns:r="http://schemas.openxmlformats.org/officeDocument/2006/relationships" id="257" r:id="R63f34a9bba844688"/>
    <p:sldId xmlns:r="http://schemas.openxmlformats.org/officeDocument/2006/relationships" id="258" r:id="R4397cd7615fd41cf"/>
    <p:sldId xmlns:r="http://schemas.openxmlformats.org/officeDocument/2006/relationships" id="259" r:id="Rb9407e0b5e56402f"/>
    <p:sldId xmlns:r="http://schemas.openxmlformats.org/officeDocument/2006/relationships" id="260" r:id="R86a66029151f45a2"/>
    <p:sldId xmlns:r="http://schemas.openxmlformats.org/officeDocument/2006/relationships" id="261" r:id="R35d1e41708264c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5d1309d5244939" /><Relationship Type="http://schemas.openxmlformats.org/officeDocument/2006/relationships/slide" Target="/ppt/slides/slide1.xml" Id="R0eb8c34e6f224744" /><Relationship Type="http://schemas.openxmlformats.org/officeDocument/2006/relationships/slide" Target="/ppt/slides/slide2.xml" Id="R63f34a9bba844688" /><Relationship Type="http://schemas.openxmlformats.org/officeDocument/2006/relationships/slide" Target="/ppt/slides/slide3.xml" Id="R4397cd7615fd41cf" /><Relationship Type="http://schemas.openxmlformats.org/officeDocument/2006/relationships/slide" Target="/ppt/slides/slide4.xml" Id="Rb9407e0b5e56402f" /><Relationship Type="http://schemas.openxmlformats.org/officeDocument/2006/relationships/slide" Target="/ppt/slides/slide5.xml" Id="R86a66029151f45a2" /><Relationship Type="http://schemas.openxmlformats.org/officeDocument/2006/relationships/slide" Target="/ppt/slides/slide6.xml" Id="R35d1e41708264c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7717394f164b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2be9ef2104568" /><Relationship Type="http://schemas.openxmlformats.org/officeDocument/2006/relationships/theme" Target="/ppt/slideMasters/theme/theme1.xml" Id="R35918cc7d4c948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c2be9ef21045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f6508b65144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978e5b9474c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c440e3cf343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2385a6ca54b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94487447742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8b601738b4c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PHILIPSON VIN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PHILIPSON VIN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PHILIPSON VIN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PHILIPSON VIN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PHILIPSON VIN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PHILIPSON VIN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24 601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PHILIPSON VIN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917 815 801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PHILIPSON VIN NORGE AS</a:t>
            </a:r>
          </a:p>
        </p:txBody>
      </p:sp>
    </p:spTree>
  </p:cSld>
  <p:clrMapOvr>
    <a:masterClrMapping xmlns:a="http://schemas.openxmlformats.org/drawingml/2006/main"/>
  </p:clrMapOvr>
</p:sld>
</file>