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f5ca709b76b4f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ddf4f1a4b94012"/>
  </p:sldMasterIdLst>
  <p:sldIdLst>
    <p:sldId xmlns:r="http://schemas.openxmlformats.org/officeDocument/2006/relationships" id="256" r:id="Rbba9323be2864876"/>
    <p:sldId xmlns:r="http://schemas.openxmlformats.org/officeDocument/2006/relationships" id="257" r:id="R777adf812ed04b46"/>
    <p:sldId xmlns:r="http://schemas.openxmlformats.org/officeDocument/2006/relationships" id="258" r:id="R119050280c324e01"/>
    <p:sldId xmlns:r="http://schemas.openxmlformats.org/officeDocument/2006/relationships" id="259" r:id="R6b51df0b58924dce"/>
    <p:sldId xmlns:r="http://schemas.openxmlformats.org/officeDocument/2006/relationships" id="260" r:id="Rf55f4b729f4b4cff"/>
    <p:sldId xmlns:r="http://schemas.openxmlformats.org/officeDocument/2006/relationships" id="261" r:id="Rbd0f5696c41e41e2"/>
    <p:sldId xmlns:r="http://schemas.openxmlformats.org/officeDocument/2006/relationships" id="262" r:id="R99909eca99d94de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ddf4f1a4b94012" /><Relationship Type="http://schemas.openxmlformats.org/officeDocument/2006/relationships/slide" Target="/ppt/slides/slide1.xml" Id="Rbba9323be2864876" /><Relationship Type="http://schemas.openxmlformats.org/officeDocument/2006/relationships/slide" Target="/ppt/slides/slide2.xml" Id="R777adf812ed04b46" /><Relationship Type="http://schemas.openxmlformats.org/officeDocument/2006/relationships/slide" Target="/ppt/slides/slide3.xml" Id="R119050280c324e01" /><Relationship Type="http://schemas.openxmlformats.org/officeDocument/2006/relationships/slide" Target="/ppt/slides/slide4.xml" Id="R6b51df0b58924dce" /><Relationship Type="http://schemas.openxmlformats.org/officeDocument/2006/relationships/slide" Target="/ppt/slides/slide5.xml" Id="Rf55f4b729f4b4cff" /><Relationship Type="http://schemas.openxmlformats.org/officeDocument/2006/relationships/slide" Target="/ppt/slides/slide6.xml" Id="Rbd0f5696c41e41e2" /><Relationship Type="http://schemas.openxmlformats.org/officeDocument/2006/relationships/slide" Target="/ppt/slides/slide7.xml" Id="R99909eca99d94de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19689e8a794bb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63c02b9ef1459e" /><Relationship Type="http://schemas.openxmlformats.org/officeDocument/2006/relationships/theme" Target="/ppt/slideMasters/theme/theme1.xml" Id="R7b87486b18c540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63c02b9ef145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bb9c76c524a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c6cb8efee425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adf789e6241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1627dd579463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22f21cf5645f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3dd249c528469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d6a7697c44a4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VALDERHAUG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VALDERHAUG EIENDOM AS ble etablert [år] og holder til i Valderøya.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1 007 887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526 918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16 102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4 867 402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12 939 319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ATLE FYLLING  –  73,6 %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HILDEGUNN FYLLING  –  26,4 %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6050 Valderøya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70 18 20 29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stig.fylling@comfort.no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917 815 593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VALDERHAUG EIENDOM AS</a:t>
            </a:r>
          </a:p>
        </p:txBody>
      </p:sp>
    </p:spTree>
  </p:cSld>
  <p:clrMapOvr>
    <a:masterClrMapping xmlns:a="http://schemas.openxmlformats.org/drawingml/2006/main"/>
  </p:clrMapOvr>
</p:sld>
</file>