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535f845c914d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46f49746fe4445"/>
  </p:sldMasterIdLst>
  <p:sldIdLst>
    <p:sldId xmlns:r="http://schemas.openxmlformats.org/officeDocument/2006/relationships" id="256" r:id="Rdcc603599ed048a8"/>
    <p:sldId xmlns:r="http://schemas.openxmlformats.org/officeDocument/2006/relationships" id="257" r:id="R6c7d5e1fca14449e"/>
    <p:sldId xmlns:r="http://schemas.openxmlformats.org/officeDocument/2006/relationships" id="258" r:id="R9b3d17fde4294ed6"/>
    <p:sldId xmlns:r="http://schemas.openxmlformats.org/officeDocument/2006/relationships" id="259" r:id="R6900053309044669"/>
    <p:sldId xmlns:r="http://schemas.openxmlformats.org/officeDocument/2006/relationships" id="260" r:id="Rd934de13dcd5420b"/>
    <p:sldId xmlns:r="http://schemas.openxmlformats.org/officeDocument/2006/relationships" id="261" r:id="Rd3082cc59c374bd2"/>
    <p:sldId xmlns:r="http://schemas.openxmlformats.org/officeDocument/2006/relationships" id="262" r:id="Rbc47bc8d745d47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46f49746fe4445" /><Relationship Type="http://schemas.openxmlformats.org/officeDocument/2006/relationships/slide" Target="/ppt/slides/slide1.xml" Id="Rdcc603599ed048a8" /><Relationship Type="http://schemas.openxmlformats.org/officeDocument/2006/relationships/slide" Target="/ppt/slides/slide2.xml" Id="R6c7d5e1fca14449e" /><Relationship Type="http://schemas.openxmlformats.org/officeDocument/2006/relationships/slide" Target="/ppt/slides/slide3.xml" Id="R9b3d17fde4294ed6" /><Relationship Type="http://schemas.openxmlformats.org/officeDocument/2006/relationships/slide" Target="/ppt/slides/slide4.xml" Id="R6900053309044669" /><Relationship Type="http://schemas.openxmlformats.org/officeDocument/2006/relationships/slide" Target="/ppt/slides/slide5.xml" Id="Rd934de13dcd5420b" /><Relationship Type="http://schemas.openxmlformats.org/officeDocument/2006/relationships/slide" Target="/ppt/slides/slide6.xml" Id="Rd3082cc59c374bd2" /><Relationship Type="http://schemas.openxmlformats.org/officeDocument/2006/relationships/slide" Target="/ppt/slides/slide7.xml" Id="Rbc47bc8d745d47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8eb609cf4647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0e7ff10154f0b" /><Relationship Type="http://schemas.openxmlformats.org/officeDocument/2006/relationships/theme" Target="/ppt/slideMasters/theme/theme1.xml" Id="Ra013f9c795f042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b0e7ff10154f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de024bc0c4d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a10a0382b4f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182e392f242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c47716e694b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62a43938642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85fee70244f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c8c52304842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VALDERHAUG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VALDERHAUG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VALDERHAUG EIENDOM AS ble etablert [år] og holder til i Valderøya.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VALDERHAUG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VALDERHAUG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VALDERHAUG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274 354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4 851 300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8 821 553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VALDERHAUG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FYLLING STIG ATLE  –  46,8 %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LØVOLD HANNA LILLIAN  –  26,8 %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FYLLING HILDEGUNN  –  26,4 %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VALDERHAUG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6050 Valderøya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18 20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stig.fylling@comfort.no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917 815 593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VALDERHAUG EIENDOM AS</a:t>
            </a:r>
          </a:p>
        </p:txBody>
      </p:sp>
    </p:spTree>
  </p:cSld>
  <p:clrMapOvr>
    <a:masterClrMapping xmlns:a="http://schemas.openxmlformats.org/drawingml/2006/main"/>
  </p:clrMapOvr>
</p:sld>
</file>