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3a6f5fc7d140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265111fb474bb9"/>
  </p:sldMasterIdLst>
  <p:sldIdLst>
    <p:sldId xmlns:r="http://schemas.openxmlformats.org/officeDocument/2006/relationships" id="256" r:id="R27c65cef98864fbc"/>
    <p:sldId xmlns:r="http://schemas.openxmlformats.org/officeDocument/2006/relationships" id="257" r:id="R2f5ffc9f8c284d3a"/>
    <p:sldId xmlns:r="http://schemas.openxmlformats.org/officeDocument/2006/relationships" id="258" r:id="R836a971e6a01432b"/>
    <p:sldId xmlns:r="http://schemas.openxmlformats.org/officeDocument/2006/relationships" id="259" r:id="R1bc0ff2c8e1c4102"/>
    <p:sldId xmlns:r="http://schemas.openxmlformats.org/officeDocument/2006/relationships" id="260" r:id="Rc948e994bc7c4d24"/>
    <p:sldId xmlns:r="http://schemas.openxmlformats.org/officeDocument/2006/relationships" id="261" r:id="R9e09684f558248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265111fb474bb9" /><Relationship Type="http://schemas.openxmlformats.org/officeDocument/2006/relationships/slide" Target="/ppt/slides/slide1.xml" Id="R27c65cef98864fbc" /><Relationship Type="http://schemas.openxmlformats.org/officeDocument/2006/relationships/slide" Target="/ppt/slides/slide2.xml" Id="R2f5ffc9f8c284d3a" /><Relationship Type="http://schemas.openxmlformats.org/officeDocument/2006/relationships/slide" Target="/ppt/slides/slide3.xml" Id="R836a971e6a01432b" /><Relationship Type="http://schemas.openxmlformats.org/officeDocument/2006/relationships/slide" Target="/ppt/slides/slide4.xml" Id="R1bc0ff2c8e1c4102" /><Relationship Type="http://schemas.openxmlformats.org/officeDocument/2006/relationships/slide" Target="/ppt/slides/slide5.xml" Id="Rc948e994bc7c4d24" /><Relationship Type="http://schemas.openxmlformats.org/officeDocument/2006/relationships/slide" Target="/ppt/slides/slide6.xml" Id="R9e09684f558248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b22d170d542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ee6be90fe43a7" /><Relationship Type="http://schemas.openxmlformats.org/officeDocument/2006/relationships/theme" Target="/ppt/slideMasters/theme/theme1.xml" Id="R8e406ccce4bf4e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1ee6be90fe43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f5c3f003f47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e7eb6d7da4a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0b8e381ef49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34b39b5bc45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ce8aa09cb4f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eed78fa2e45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BØHMER HØYEM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Dekon Holding AS, Solbråveien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79 11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917 813 906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 INVEST AS</a:t>
            </a:r>
          </a:p>
        </p:txBody>
      </p:sp>
    </p:spTree>
  </p:cSld>
  <p:clrMapOvr>
    <a:masterClrMapping xmlns:a="http://schemas.openxmlformats.org/drawingml/2006/main"/>
  </p:clrMapOvr>
</p:sld>
</file>