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12f48c2b69e4bf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930d4bac774466a"/>
  </p:sldMasterIdLst>
  <p:sldIdLst>
    <p:sldId xmlns:r="http://schemas.openxmlformats.org/officeDocument/2006/relationships" id="256" r:id="Rd84b8b4d18bc443b"/>
    <p:sldId xmlns:r="http://schemas.openxmlformats.org/officeDocument/2006/relationships" id="257" r:id="R65a87234eb184459"/>
    <p:sldId xmlns:r="http://schemas.openxmlformats.org/officeDocument/2006/relationships" id="258" r:id="Rec725a05de644601"/>
    <p:sldId xmlns:r="http://schemas.openxmlformats.org/officeDocument/2006/relationships" id="259" r:id="R4dd83b737afd45aa"/>
    <p:sldId xmlns:r="http://schemas.openxmlformats.org/officeDocument/2006/relationships" id="260" r:id="Ra1fc4f0b3bbc4bbc"/>
    <p:sldId xmlns:r="http://schemas.openxmlformats.org/officeDocument/2006/relationships" id="261" r:id="R1332d99a973e494c"/>
    <p:sldId xmlns:r="http://schemas.openxmlformats.org/officeDocument/2006/relationships" id="262" r:id="R3c27f71486d341e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930d4bac774466a" /><Relationship Type="http://schemas.openxmlformats.org/officeDocument/2006/relationships/slide" Target="/ppt/slides/slide1.xml" Id="Rd84b8b4d18bc443b" /><Relationship Type="http://schemas.openxmlformats.org/officeDocument/2006/relationships/slide" Target="/ppt/slides/slide2.xml" Id="R65a87234eb184459" /><Relationship Type="http://schemas.openxmlformats.org/officeDocument/2006/relationships/slide" Target="/ppt/slides/slide3.xml" Id="Rec725a05de644601" /><Relationship Type="http://schemas.openxmlformats.org/officeDocument/2006/relationships/slide" Target="/ppt/slides/slide4.xml" Id="R4dd83b737afd45aa" /><Relationship Type="http://schemas.openxmlformats.org/officeDocument/2006/relationships/slide" Target="/ppt/slides/slide5.xml" Id="Ra1fc4f0b3bbc4bbc" /><Relationship Type="http://schemas.openxmlformats.org/officeDocument/2006/relationships/slide" Target="/ppt/slides/slide6.xml" Id="R1332d99a973e494c" /><Relationship Type="http://schemas.openxmlformats.org/officeDocument/2006/relationships/slide" Target="/ppt/slides/slide7.xml" Id="R3c27f71486d341e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8784f9f648c4f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a078ddd8de44d0" /><Relationship Type="http://schemas.openxmlformats.org/officeDocument/2006/relationships/theme" Target="/ppt/slideMasters/theme/theme1.xml" Id="R996a1a9f758246a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9a078ddd8de44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f1c5596d34b2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6f29e7343c462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06447ccd5449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ff3b1a36d6450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9adc14d1f44a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b2324de9c94e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9fbf2ef7684d9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SCANDINANO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SCANDINANO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−447 468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−447 468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−416 572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30 250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ZADOROZNEVS MIHAILS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SCANDINANO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917 812 675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SCANDINANO HOLDING AS</a:t>
            </a:r>
          </a:p>
        </p:txBody>
      </p:sp>
    </p:spTree>
  </p:cSld>
  <p:clrMapOvr>
    <a:masterClrMapping xmlns:a="http://schemas.openxmlformats.org/drawingml/2006/main"/>
  </p:clrMapOvr>
</p:sld>
</file>