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e3202afa2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b4c5ab1d84d5c"/>
  </p:sldMasterIdLst>
  <p:sldIdLst>
    <p:sldId xmlns:r="http://schemas.openxmlformats.org/officeDocument/2006/relationships" id="256" r:id="R4ac289b49ff44ecd"/>
    <p:sldId xmlns:r="http://schemas.openxmlformats.org/officeDocument/2006/relationships" id="257" r:id="Rcef424462e8442c6"/>
    <p:sldId xmlns:r="http://schemas.openxmlformats.org/officeDocument/2006/relationships" id="258" r:id="R85b4f373c48c496a"/>
    <p:sldId xmlns:r="http://schemas.openxmlformats.org/officeDocument/2006/relationships" id="259" r:id="Rb551eeeb2ec74fe0"/>
    <p:sldId xmlns:r="http://schemas.openxmlformats.org/officeDocument/2006/relationships" id="260" r:id="R5b86cf89d3894ee0"/>
    <p:sldId xmlns:r="http://schemas.openxmlformats.org/officeDocument/2006/relationships" id="261" r:id="R038c7d61ec134fb0"/>
    <p:sldId xmlns:r="http://schemas.openxmlformats.org/officeDocument/2006/relationships" id="262" r:id="R927b4f94fceb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b4c5ab1d84d5c" /><Relationship Type="http://schemas.openxmlformats.org/officeDocument/2006/relationships/slide" Target="/ppt/slides/slide1.xml" Id="R4ac289b49ff44ecd" /><Relationship Type="http://schemas.openxmlformats.org/officeDocument/2006/relationships/slide" Target="/ppt/slides/slide2.xml" Id="Rcef424462e8442c6" /><Relationship Type="http://schemas.openxmlformats.org/officeDocument/2006/relationships/slide" Target="/ppt/slides/slide3.xml" Id="R85b4f373c48c496a" /><Relationship Type="http://schemas.openxmlformats.org/officeDocument/2006/relationships/slide" Target="/ppt/slides/slide4.xml" Id="Rb551eeeb2ec74fe0" /><Relationship Type="http://schemas.openxmlformats.org/officeDocument/2006/relationships/slide" Target="/ppt/slides/slide5.xml" Id="R5b86cf89d3894ee0" /><Relationship Type="http://schemas.openxmlformats.org/officeDocument/2006/relationships/slide" Target="/ppt/slides/slide6.xml" Id="R038c7d61ec134fb0" /><Relationship Type="http://schemas.openxmlformats.org/officeDocument/2006/relationships/slide" Target="/ppt/slides/slide7.xml" Id="R927b4f94fceb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00ae7e7a8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240d5233043ea" /><Relationship Type="http://schemas.openxmlformats.org/officeDocument/2006/relationships/theme" Target="/ppt/slideMasters/theme/theme1.xml" Id="R7acd5b1900e84f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8240d52330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0522b3a4d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070535b14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72782f24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d4eb4d8c5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f00f2c50648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d49a4e18d4f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e58b7b20e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EIENDOMSMÅLING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EIENDOMSMÅLING AS ble etablert [år] og holder til i Risdal.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OLE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Risdalsveien 666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4834 Risdal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917 812 535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EIENDOMSMÅLING AS</a:t>
            </a:r>
          </a:p>
        </p:txBody>
      </p:sp>
    </p:spTree>
  </p:cSld>
  <p:clrMapOvr>
    <a:masterClrMapping xmlns:a="http://schemas.openxmlformats.org/drawingml/2006/main"/>
  </p:clrMapOvr>
</p:sld>
</file>