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7fb5573ac74d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22eb1d1f1c443f"/>
  </p:sldMasterIdLst>
  <p:sldIdLst>
    <p:sldId xmlns:r="http://schemas.openxmlformats.org/officeDocument/2006/relationships" id="256" r:id="R5823df63a1bd4065"/>
    <p:sldId xmlns:r="http://schemas.openxmlformats.org/officeDocument/2006/relationships" id="257" r:id="Rbd8aa9b4fb9a44ce"/>
    <p:sldId xmlns:r="http://schemas.openxmlformats.org/officeDocument/2006/relationships" id="258" r:id="Re6cf03cc2eab41d6"/>
    <p:sldId xmlns:r="http://schemas.openxmlformats.org/officeDocument/2006/relationships" id="259" r:id="Rcf9d799937df401c"/>
    <p:sldId xmlns:r="http://schemas.openxmlformats.org/officeDocument/2006/relationships" id="260" r:id="R0173010023834c73"/>
    <p:sldId xmlns:r="http://schemas.openxmlformats.org/officeDocument/2006/relationships" id="261" r:id="R3ae28289017849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22eb1d1f1c443f" /><Relationship Type="http://schemas.openxmlformats.org/officeDocument/2006/relationships/slide" Target="/ppt/slides/slide1.xml" Id="R5823df63a1bd4065" /><Relationship Type="http://schemas.openxmlformats.org/officeDocument/2006/relationships/slide" Target="/ppt/slides/slide2.xml" Id="Rbd8aa9b4fb9a44ce" /><Relationship Type="http://schemas.openxmlformats.org/officeDocument/2006/relationships/slide" Target="/ppt/slides/slide3.xml" Id="Re6cf03cc2eab41d6" /><Relationship Type="http://schemas.openxmlformats.org/officeDocument/2006/relationships/slide" Target="/ppt/slides/slide4.xml" Id="Rcf9d799937df401c" /><Relationship Type="http://schemas.openxmlformats.org/officeDocument/2006/relationships/slide" Target="/ppt/slides/slide5.xml" Id="R0173010023834c73" /><Relationship Type="http://schemas.openxmlformats.org/officeDocument/2006/relationships/slide" Target="/ppt/slides/slide6.xml" Id="R3ae28289017849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58befb7c6641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790a87ff3415d" /><Relationship Type="http://schemas.openxmlformats.org/officeDocument/2006/relationships/theme" Target="/ppt/slideMasters/theme/theme1.xml" Id="R336033efcd864b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b790a87ff341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a86244ef44e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4760632ab41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4efc0faf54d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413610fc94e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fe26c679e34d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daafd49bb4c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GDO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GDO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GDO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GDO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GDO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GDO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1 424 437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−322 214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−325 265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−336 882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152 380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GDO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917 800 499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GDO BYGG AS</a:t>
            </a:r>
          </a:p>
        </p:txBody>
      </p:sp>
    </p:spTree>
  </p:cSld>
  <p:clrMapOvr>
    <a:masterClrMapping xmlns:a="http://schemas.openxmlformats.org/drawingml/2006/main"/>
  </p:clrMapOvr>
</p:sld>
</file>