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07ce56d61d4b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7ad38837ae449f"/>
  </p:sldMasterIdLst>
  <p:sldIdLst>
    <p:sldId xmlns:r="http://schemas.openxmlformats.org/officeDocument/2006/relationships" id="256" r:id="Rbbe377d725774467"/>
    <p:sldId xmlns:r="http://schemas.openxmlformats.org/officeDocument/2006/relationships" id="257" r:id="R939dc3fa54e04ada"/>
    <p:sldId xmlns:r="http://schemas.openxmlformats.org/officeDocument/2006/relationships" id="258" r:id="R99f9841ae8d44f6d"/>
    <p:sldId xmlns:r="http://schemas.openxmlformats.org/officeDocument/2006/relationships" id="259" r:id="R52205f66a05244bb"/>
    <p:sldId xmlns:r="http://schemas.openxmlformats.org/officeDocument/2006/relationships" id="260" r:id="Rab5527d2aebd43de"/>
    <p:sldId xmlns:r="http://schemas.openxmlformats.org/officeDocument/2006/relationships" id="261" r:id="R9c27bf5f893948ab"/>
    <p:sldId xmlns:r="http://schemas.openxmlformats.org/officeDocument/2006/relationships" id="262" r:id="R320da188497d4a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7ad38837ae449f" /><Relationship Type="http://schemas.openxmlformats.org/officeDocument/2006/relationships/slide" Target="/ppt/slides/slide1.xml" Id="Rbbe377d725774467" /><Relationship Type="http://schemas.openxmlformats.org/officeDocument/2006/relationships/slide" Target="/ppt/slides/slide2.xml" Id="R939dc3fa54e04ada" /><Relationship Type="http://schemas.openxmlformats.org/officeDocument/2006/relationships/slide" Target="/ppt/slides/slide3.xml" Id="R99f9841ae8d44f6d" /><Relationship Type="http://schemas.openxmlformats.org/officeDocument/2006/relationships/slide" Target="/ppt/slides/slide4.xml" Id="R52205f66a05244bb" /><Relationship Type="http://schemas.openxmlformats.org/officeDocument/2006/relationships/slide" Target="/ppt/slides/slide5.xml" Id="Rab5527d2aebd43de" /><Relationship Type="http://schemas.openxmlformats.org/officeDocument/2006/relationships/slide" Target="/ppt/slides/slide6.xml" Id="R9c27bf5f893948ab" /><Relationship Type="http://schemas.openxmlformats.org/officeDocument/2006/relationships/slide" Target="/ppt/slides/slide7.xml" Id="R320da188497d4a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f302a0f0e243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b625ff0cd4aef" /><Relationship Type="http://schemas.openxmlformats.org/officeDocument/2006/relationships/theme" Target="/ppt/slideMasters/theme/theme1.xml" Id="R11faeb00ce6847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0b625ff0cd4a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abb840b73b4f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92f1b0edbb4f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29e94091984c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2c228eb76944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4a4aac821640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0cfdeca4f840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2c82d26cfb4b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BAAS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BAAS HOLDING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184 246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1 282 222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2 364 965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BJØRNTVEDT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Linnerudveien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3514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917 797 048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BAAS HOLDING AS</a:t>
            </a:r>
          </a:p>
        </p:txBody>
      </p:sp>
    </p:spTree>
  </p:cSld>
  <p:clrMapOvr>
    <a:masterClrMapping xmlns:a="http://schemas.openxmlformats.org/drawingml/2006/main"/>
  </p:clrMapOvr>
</p:sld>
</file>