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7f78ad99b1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e296be9e54165"/>
  </p:sldMasterIdLst>
  <p:sldIdLst>
    <p:sldId xmlns:r="http://schemas.openxmlformats.org/officeDocument/2006/relationships" id="256" r:id="Rf91e07d8b4264c26"/>
    <p:sldId xmlns:r="http://schemas.openxmlformats.org/officeDocument/2006/relationships" id="257" r:id="R6aeee435658a4ad6"/>
    <p:sldId xmlns:r="http://schemas.openxmlformats.org/officeDocument/2006/relationships" id="258" r:id="Re6e98f5d93e44991"/>
    <p:sldId xmlns:r="http://schemas.openxmlformats.org/officeDocument/2006/relationships" id="259" r:id="R71c47ebdab1e4e72"/>
    <p:sldId xmlns:r="http://schemas.openxmlformats.org/officeDocument/2006/relationships" id="260" r:id="R3c3fb9f376f04523"/>
    <p:sldId xmlns:r="http://schemas.openxmlformats.org/officeDocument/2006/relationships" id="261" r:id="R172c4771f9794e1c"/>
    <p:sldId xmlns:r="http://schemas.openxmlformats.org/officeDocument/2006/relationships" id="262" r:id="R0e6442f16b10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e296be9e54165" /><Relationship Type="http://schemas.openxmlformats.org/officeDocument/2006/relationships/slide" Target="/ppt/slides/slide1.xml" Id="Rf91e07d8b4264c26" /><Relationship Type="http://schemas.openxmlformats.org/officeDocument/2006/relationships/slide" Target="/ppt/slides/slide2.xml" Id="R6aeee435658a4ad6" /><Relationship Type="http://schemas.openxmlformats.org/officeDocument/2006/relationships/slide" Target="/ppt/slides/slide3.xml" Id="Re6e98f5d93e44991" /><Relationship Type="http://schemas.openxmlformats.org/officeDocument/2006/relationships/slide" Target="/ppt/slides/slide4.xml" Id="R71c47ebdab1e4e72" /><Relationship Type="http://schemas.openxmlformats.org/officeDocument/2006/relationships/slide" Target="/ppt/slides/slide5.xml" Id="R3c3fb9f376f04523" /><Relationship Type="http://schemas.openxmlformats.org/officeDocument/2006/relationships/slide" Target="/ppt/slides/slide6.xml" Id="R172c4771f9794e1c" /><Relationship Type="http://schemas.openxmlformats.org/officeDocument/2006/relationships/slide" Target="/ppt/slides/slide7.xml" Id="R0e6442f16b10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5879db998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a996bff0f4647" /><Relationship Type="http://schemas.openxmlformats.org/officeDocument/2006/relationships/theme" Target="/ppt/slideMasters/theme/theme1.xml" Id="R0a4dd080b4a8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a996bff0f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23804526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e10a33a57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7a39d78ec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5b33c49942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de9efdc2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98beded1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95afb8269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HOFFOMA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HOFFOMA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6 458 105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6 558 148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HOFF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OMA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Lilletveitvegen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5228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bente.hoff@gmail.com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917 788 839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HOFFOMA HOLDING AS</a:t>
            </a:r>
          </a:p>
        </p:txBody>
      </p:sp>
    </p:spTree>
  </p:cSld>
  <p:clrMapOvr>
    <a:masterClrMapping xmlns:a="http://schemas.openxmlformats.org/drawingml/2006/main"/>
  </p:clrMapOvr>
</p:sld>
</file>