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eab0eecd7f46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f2d4c06de243ea"/>
  </p:sldMasterIdLst>
  <p:sldIdLst>
    <p:sldId xmlns:r="http://schemas.openxmlformats.org/officeDocument/2006/relationships" id="256" r:id="Ra61d7f4b97104363"/>
    <p:sldId xmlns:r="http://schemas.openxmlformats.org/officeDocument/2006/relationships" id="257" r:id="R9cbb2718301a4ac1"/>
    <p:sldId xmlns:r="http://schemas.openxmlformats.org/officeDocument/2006/relationships" id="258" r:id="Ra004c51e0db249b0"/>
    <p:sldId xmlns:r="http://schemas.openxmlformats.org/officeDocument/2006/relationships" id="259" r:id="R2a784cb69bc148b6"/>
    <p:sldId xmlns:r="http://schemas.openxmlformats.org/officeDocument/2006/relationships" id="260" r:id="Rb7ece04e8889493d"/>
    <p:sldId xmlns:r="http://schemas.openxmlformats.org/officeDocument/2006/relationships" id="261" r:id="Rc3921b2335d44dcf"/>
    <p:sldId xmlns:r="http://schemas.openxmlformats.org/officeDocument/2006/relationships" id="262" r:id="Re1d1658907ee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2d4c06de243ea" /><Relationship Type="http://schemas.openxmlformats.org/officeDocument/2006/relationships/slide" Target="/ppt/slides/slide1.xml" Id="Ra61d7f4b97104363" /><Relationship Type="http://schemas.openxmlformats.org/officeDocument/2006/relationships/slide" Target="/ppt/slides/slide2.xml" Id="R9cbb2718301a4ac1" /><Relationship Type="http://schemas.openxmlformats.org/officeDocument/2006/relationships/slide" Target="/ppt/slides/slide3.xml" Id="Ra004c51e0db249b0" /><Relationship Type="http://schemas.openxmlformats.org/officeDocument/2006/relationships/slide" Target="/ppt/slides/slide4.xml" Id="R2a784cb69bc148b6" /><Relationship Type="http://schemas.openxmlformats.org/officeDocument/2006/relationships/slide" Target="/ppt/slides/slide5.xml" Id="Rb7ece04e8889493d" /><Relationship Type="http://schemas.openxmlformats.org/officeDocument/2006/relationships/slide" Target="/ppt/slides/slide6.xml" Id="Rc3921b2335d44dcf" /><Relationship Type="http://schemas.openxmlformats.org/officeDocument/2006/relationships/slide" Target="/ppt/slides/slide7.xml" Id="Re1d1658907ee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1c8f0c0cd4c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a11fe07e840b0" /><Relationship Type="http://schemas.openxmlformats.org/officeDocument/2006/relationships/theme" Target="/ppt/slideMasters/theme/theme1.xml" Id="R46f13ae0e864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3a11fe07e840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8753e031943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bd8ce0c15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a6b1e04f04f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0d6d90fab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04e80425641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5f516d4b4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f161cd24543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MULTILUFT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MULTILUFT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2 850 001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13 898 056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22 165 063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MULTILUFT INVEST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THORKEL OLSEN INVEST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3188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917 786 321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