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20b5605144e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6fddb5b7694008"/>
  </p:sldMasterIdLst>
  <p:sldIdLst>
    <p:sldId xmlns:r="http://schemas.openxmlformats.org/officeDocument/2006/relationships" id="256" r:id="R19316a1fc8f740be"/>
    <p:sldId xmlns:r="http://schemas.openxmlformats.org/officeDocument/2006/relationships" id="257" r:id="Rea76ecd684654e2c"/>
    <p:sldId xmlns:r="http://schemas.openxmlformats.org/officeDocument/2006/relationships" id="258" r:id="R1878b5f834ba4164"/>
    <p:sldId xmlns:r="http://schemas.openxmlformats.org/officeDocument/2006/relationships" id="259" r:id="Rd0740bcf138e438b"/>
    <p:sldId xmlns:r="http://schemas.openxmlformats.org/officeDocument/2006/relationships" id="260" r:id="R2d5e6954fd1b4dc0"/>
    <p:sldId xmlns:r="http://schemas.openxmlformats.org/officeDocument/2006/relationships" id="261" r:id="R8f95f95c3faf4cba"/>
    <p:sldId xmlns:r="http://schemas.openxmlformats.org/officeDocument/2006/relationships" id="262" r:id="Rbb525b6f422f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fddb5b7694008" /><Relationship Type="http://schemas.openxmlformats.org/officeDocument/2006/relationships/slide" Target="/ppt/slides/slide1.xml" Id="R19316a1fc8f740be" /><Relationship Type="http://schemas.openxmlformats.org/officeDocument/2006/relationships/slide" Target="/ppt/slides/slide2.xml" Id="Rea76ecd684654e2c" /><Relationship Type="http://schemas.openxmlformats.org/officeDocument/2006/relationships/slide" Target="/ppt/slides/slide3.xml" Id="R1878b5f834ba4164" /><Relationship Type="http://schemas.openxmlformats.org/officeDocument/2006/relationships/slide" Target="/ppt/slides/slide4.xml" Id="Rd0740bcf138e438b" /><Relationship Type="http://schemas.openxmlformats.org/officeDocument/2006/relationships/slide" Target="/ppt/slides/slide5.xml" Id="R2d5e6954fd1b4dc0" /><Relationship Type="http://schemas.openxmlformats.org/officeDocument/2006/relationships/slide" Target="/ppt/slides/slide6.xml" Id="R8f95f95c3faf4cba" /><Relationship Type="http://schemas.openxmlformats.org/officeDocument/2006/relationships/slide" Target="/ppt/slides/slide7.xml" Id="Rbb525b6f422f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a6b35b81dd4c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c8726bff943d9" /><Relationship Type="http://schemas.openxmlformats.org/officeDocument/2006/relationships/theme" Target="/ppt/slideMasters/theme/theme1.xml" Id="Rbc4d08c40d8047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c8726bff943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2321cf8b648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bbb9eba7145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797c3221148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bbec810a7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4bcf19ca24b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f39811a07b4b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d40b73898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MULTILUFT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HOLDING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13 848 056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22 655 830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MULTILUFT INVEST AS  –  67,0 %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THORKEL OLSEN INVEST AS  –  33,0 %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Kongeveien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3188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917 786 321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MULTILUFT HOLDING AS</a:t>
            </a:r>
          </a:p>
        </p:txBody>
      </p:sp>
    </p:spTree>
  </p:cSld>
  <p:clrMapOvr>
    <a:masterClrMapping xmlns:a="http://schemas.openxmlformats.org/drawingml/2006/main"/>
  </p:clrMapOvr>
</p:sld>
</file>