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16c00f1e6d48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11b34eb1ab49ec"/>
  </p:sldMasterIdLst>
  <p:sldIdLst>
    <p:sldId xmlns:r="http://schemas.openxmlformats.org/officeDocument/2006/relationships" id="256" r:id="R93ae5cced5f24a52"/>
    <p:sldId xmlns:r="http://schemas.openxmlformats.org/officeDocument/2006/relationships" id="257" r:id="R4d957071c2e4476a"/>
    <p:sldId xmlns:r="http://schemas.openxmlformats.org/officeDocument/2006/relationships" id="258" r:id="R8c0f9115a52d4f00"/>
    <p:sldId xmlns:r="http://schemas.openxmlformats.org/officeDocument/2006/relationships" id="259" r:id="Ra93d7a6134294b2d"/>
    <p:sldId xmlns:r="http://schemas.openxmlformats.org/officeDocument/2006/relationships" id="260" r:id="R8b647ab3b8c24067"/>
    <p:sldId xmlns:r="http://schemas.openxmlformats.org/officeDocument/2006/relationships" id="261" r:id="Rbeb6885453b949e4"/>
    <p:sldId xmlns:r="http://schemas.openxmlformats.org/officeDocument/2006/relationships" id="262" r:id="Rb1b8812fd7ae42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11b34eb1ab49ec" /><Relationship Type="http://schemas.openxmlformats.org/officeDocument/2006/relationships/slide" Target="/ppt/slides/slide1.xml" Id="R93ae5cced5f24a52" /><Relationship Type="http://schemas.openxmlformats.org/officeDocument/2006/relationships/slide" Target="/ppt/slides/slide2.xml" Id="R4d957071c2e4476a" /><Relationship Type="http://schemas.openxmlformats.org/officeDocument/2006/relationships/slide" Target="/ppt/slides/slide3.xml" Id="R8c0f9115a52d4f00" /><Relationship Type="http://schemas.openxmlformats.org/officeDocument/2006/relationships/slide" Target="/ppt/slides/slide4.xml" Id="Ra93d7a6134294b2d" /><Relationship Type="http://schemas.openxmlformats.org/officeDocument/2006/relationships/slide" Target="/ppt/slides/slide5.xml" Id="R8b647ab3b8c24067" /><Relationship Type="http://schemas.openxmlformats.org/officeDocument/2006/relationships/slide" Target="/ppt/slides/slide6.xml" Id="Rbeb6885453b949e4" /><Relationship Type="http://schemas.openxmlformats.org/officeDocument/2006/relationships/slide" Target="/ppt/slides/slide7.xml" Id="Rb1b8812fd7ae42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f8337ba5a544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53e60f4c04877" /><Relationship Type="http://schemas.openxmlformats.org/officeDocument/2006/relationships/theme" Target="/ppt/slideMasters/theme/theme1.xml" Id="R9210939844fd4b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953e60f4c048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3b8f2a13742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a59ca4699a4f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49285d9ed48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620e971a6e47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3d03e6f714e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c7408430d141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16daf85d940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TAGFLIGHT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TAGFLIGHT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TAGFLIGHT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TAGFLIGHT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TAGFLIGHT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TAGFLIGHT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−161 536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TAGFLIGHT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SKOGDALEN JOHN VIDAR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TAGFLIGHT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Sinsenveien 78C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info@tagflight.com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www.tagflight.com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917 768 633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TAGFLIGHT AS</a:t>
            </a:r>
          </a:p>
        </p:txBody>
      </p:sp>
    </p:spTree>
  </p:cSld>
  <p:clrMapOvr>
    <a:masterClrMapping xmlns:a="http://schemas.openxmlformats.org/drawingml/2006/main"/>
  </p:clrMapOvr>
</p:sld>
</file>