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2bf178a89e45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28877894fc41cb"/>
  </p:sldMasterIdLst>
  <p:sldIdLst>
    <p:sldId xmlns:r="http://schemas.openxmlformats.org/officeDocument/2006/relationships" id="256" r:id="R5f90c23d665e498f"/>
    <p:sldId xmlns:r="http://schemas.openxmlformats.org/officeDocument/2006/relationships" id="257" r:id="Ra7cf1ddeb0e945ad"/>
    <p:sldId xmlns:r="http://schemas.openxmlformats.org/officeDocument/2006/relationships" id="258" r:id="R5030598386e14b29"/>
    <p:sldId xmlns:r="http://schemas.openxmlformats.org/officeDocument/2006/relationships" id="259" r:id="Rb372bee018e54e48"/>
    <p:sldId xmlns:r="http://schemas.openxmlformats.org/officeDocument/2006/relationships" id="260" r:id="R2f2ec43d81cc48d4"/>
    <p:sldId xmlns:r="http://schemas.openxmlformats.org/officeDocument/2006/relationships" id="261" r:id="Rc5f0e96399164aeb"/>
    <p:sldId xmlns:r="http://schemas.openxmlformats.org/officeDocument/2006/relationships" id="262" r:id="Rfb5cad8788e044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28877894fc41cb" /><Relationship Type="http://schemas.openxmlformats.org/officeDocument/2006/relationships/slide" Target="/ppt/slides/slide1.xml" Id="R5f90c23d665e498f" /><Relationship Type="http://schemas.openxmlformats.org/officeDocument/2006/relationships/slide" Target="/ppt/slides/slide2.xml" Id="Ra7cf1ddeb0e945ad" /><Relationship Type="http://schemas.openxmlformats.org/officeDocument/2006/relationships/slide" Target="/ppt/slides/slide3.xml" Id="R5030598386e14b29" /><Relationship Type="http://schemas.openxmlformats.org/officeDocument/2006/relationships/slide" Target="/ppt/slides/slide4.xml" Id="Rb372bee018e54e48" /><Relationship Type="http://schemas.openxmlformats.org/officeDocument/2006/relationships/slide" Target="/ppt/slides/slide5.xml" Id="R2f2ec43d81cc48d4" /><Relationship Type="http://schemas.openxmlformats.org/officeDocument/2006/relationships/slide" Target="/ppt/slides/slide6.xml" Id="Rc5f0e96399164aeb" /><Relationship Type="http://schemas.openxmlformats.org/officeDocument/2006/relationships/slide" Target="/ppt/slides/slide7.xml" Id="Rfb5cad8788e044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f31a77168a4a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3e3fca1d945e3" /><Relationship Type="http://schemas.openxmlformats.org/officeDocument/2006/relationships/theme" Target="/ppt/slideMasters/theme/theme1.xml" Id="Re4a7f4010d5f43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03e3fca1d945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f1e2602b348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00ca13d214e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2ca8e46ca4d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8e04665e140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1a547930b48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bb7a3047746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0016719bf4a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RICHARD BERGE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RICHARD BERGE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BERGE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RICHARD BERGE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RICHARD BERGE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RICHARD BERGE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3 845 429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3 845 428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RICHARD BERGE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JEKTEBERG BERGE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RICHARD BERGE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Balders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917 751 544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RICHARD BERGE HOLDING AS</a:t>
            </a:r>
          </a:p>
        </p:txBody>
      </p:sp>
    </p:spTree>
  </p:cSld>
  <p:clrMapOvr>
    <a:masterClrMapping xmlns:a="http://schemas.openxmlformats.org/drawingml/2006/main"/>
  </p:clrMapOvr>
</p:sld>
</file>