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f346b884c744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99908a6710435a"/>
  </p:sldMasterIdLst>
  <p:sldIdLst>
    <p:sldId xmlns:r="http://schemas.openxmlformats.org/officeDocument/2006/relationships" id="256" r:id="R68ffc43c2f9743b5"/>
    <p:sldId xmlns:r="http://schemas.openxmlformats.org/officeDocument/2006/relationships" id="257" r:id="Rb665b6ed4f084d7f"/>
    <p:sldId xmlns:r="http://schemas.openxmlformats.org/officeDocument/2006/relationships" id="258" r:id="R8e671c1e19c64156"/>
    <p:sldId xmlns:r="http://schemas.openxmlformats.org/officeDocument/2006/relationships" id="259" r:id="Rf0c019db395048a1"/>
    <p:sldId xmlns:r="http://schemas.openxmlformats.org/officeDocument/2006/relationships" id="260" r:id="R83617338389743f6"/>
    <p:sldId xmlns:r="http://schemas.openxmlformats.org/officeDocument/2006/relationships" id="261" r:id="R9eb3fa1c9af9469b"/>
    <p:sldId xmlns:r="http://schemas.openxmlformats.org/officeDocument/2006/relationships" id="262" r:id="Rd6815eb9401442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99908a6710435a" /><Relationship Type="http://schemas.openxmlformats.org/officeDocument/2006/relationships/slide" Target="/ppt/slides/slide1.xml" Id="R68ffc43c2f9743b5" /><Relationship Type="http://schemas.openxmlformats.org/officeDocument/2006/relationships/slide" Target="/ppt/slides/slide2.xml" Id="Rb665b6ed4f084d7f" /><Relationship Type="http://schemas.openxmlformats.org/officeDocument/2006/relationships/slide" Target="/ppt/slides/slide3.xml" Id="R8e671c1e19c64156" /><Relationship Type="http://schemas.openxmlformats.org/officeDocument/2006/relationships/slide" Target="/ppt/slides/slide4.xml" Id="Rf0c019db395048a1" /><Relationship Type="http://schemas.openxmlformats.org/officeDocument/2006/relationships/slide" Target="/ppt/slides/slide5.xml" Id="R83617338389743f6" /><Relationship Type="http://schemas.openxmlformats.org/officeDocument/2006/relationships/slide" Target="/ppt/slides/slide6.xml" Id="R9eb3fa1c9af9469b" /><Relationship Type="http://schemas.openxmlformats.org/officeDocument/2006/relationships/slide" Target="/ppt/slides/slide7.xml" Id="Rd6815eb9401442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23420fd7c140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43024c41cb497b" /><Relationship Type="http://schemas.openxmlformats.org/officeDocument/2006/relationships/theme" Target="/ppt/slideMasters/theme/theme1.xml" Id="Rdfd6ea30397c40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43024c41cb49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cce6b1129b4a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400b1de5554c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cf4108e0eb427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d46523c6ae48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8c78ead84546f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f4c31ef1f64aa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ac9fa898a949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RAZMAS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RAZMAS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RAZMAS BYGG AS ble etablert [år] og holder til i Krokstadelva.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RAZMAS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RAZMAS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RAZMAS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15 622 474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131 830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15 730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598 747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3 634 307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RAZMAS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RAZMAS DONATAS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RAZMAS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Lauvlia 16C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3055 Krokstadelva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917 747 482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RAZMAS BYGG AS</a:t>
            </a:r>
          </a:p>
        </p:txBody>
      </p:sp>
    </p:spTree>
  </p:cSld>
  <p:clrMapOvr>
    <a:masterClrMapping xmlns:a="http://schemas.openxmlformats.org/drawingml/2006/main"/>
  </p:clrMapOvr>
</p:sld>
</file>