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7560f7376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ebc82ecdd46bb"/>
  </p:sldMasterIdLst>
  <p:sldIdLst>
    <p:sldId xmlns:r="http://schemas.openxmlformats.org/officeDocument/2006/relationships" id="256" r:id="Rb6e365c4fb14485c"/>
    <p:sldId xmlns:r="http://schemas.openxmlformats.org/officeDocument/2006/relationships" id="257" r:id="Ref371490e4dd4741"/>
    <p:sldId xmlns:r="http://schemas.openxmlformats.org/officeDocument/2006/relationships" id="258" r:id="Rf245ffc0cac44a8b"/>
    <p:sldId xmlns:r="http://schemas.openxmlformats.org/officeDocument/2006/relationships" id="259" r:id="Rd9948a01a0364bb3"/>
    <p:sldId xmlns:r="http://schemas.openxmlformats.org/officeDocument/2006/relationships" id="260" r:id="Rc86de35f9d6d4df1"/>
    <p:sldId xmlns:r="http://schemas.openxmlformats.org/officeDocument/2006/relationships" id="261" r:id="R92e0ccecdec047b1"/>
    <p:sldId xmlns:r="http://schemas.openxmlformats.org/officeDocument/2006/relationships" id="262" r:id="R7ef980be5149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ebc82ecdd46bb" /><Relationship Type="http://schemas.openxmlformats.org/officeDocument/2006/relationships/slide" Target="/ppt/slides/slide1.xml" Id="Rb6e365c4fb14485c" /><Relationship Type="http://schemas.openxmlformats.org/officeDocument/2006/relationships/slide" Target="/ppt/slides/slide2.xml" Id="Ref371490e4dd4741" /><Relationship Type="http://schemas.openxmlformats.org/officeDocument/2006/relationships/slide" Target="/ppt/slides/slide3.xml" Id="Rf245ffc0cac44a8b" /><Relationship Type="http://schemas.openxmlformats.org/officeDocument/2006/relationships/slide" Target="/ppt/slides/slide4.xml" Id="Rd9948a01a0364bb3" /><Relationship Type="http://schemas.openxmlformats.org/officeDocument/2006/relationships/slide" Target="/ppt/slides/slide5.xml" Id="Rc86de35f9d6d4df1" /><Relationship Type="http://schemas.openxmlformats.org/officeDocument/2006/relationships/slide" Target="/ppt/slides/slide6.xml" Id="R92e0ccecdec047b1" /><Relationship Type="http://schemas.openxmlformats.org/officeDocument/2006/relationships/slide" Target="/ppt/slides/slide7.xml" Id="R7ef980be5149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b69666183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aca674114ac9" /><Relationship Type="http://schemas.openxmlformats.org/officeDocument/2006/relationships/theme" Target="/ppt/slideMasters/theme/theme1.xml" Id="R3246f91de301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4aca674114a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0ae7053c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ee78f55c0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d030339d0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71db13af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789951365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faf5d615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0255908d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M3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M3 KRAFT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35 755 423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41 033 362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HEGGHEIM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Jone Heggheim, Leiv Eiriksons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M3 KRAFT AS</a:t>
            </a:r>
          </a:p>
        </p:txBody>
      </p:sp>
    </p:spTree>
  </p:cSld>
  <p:clrMapOvr>
    <a:masterClrMapping xmlns:a="http://schemas.openxmlformats.org/drawingml/2006/main"/>
  </p:clrMapOvr>
</p:sld>
</file>