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51d8be4d6b4b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c06396150e480a"/>
  </p:sldMasterIdLst>
  <p:sldIdLst>
    <p:sldId xmlns:r="http://schemas.openxmlformats.org/officeDocument/2006/relationships" id="256" r:id="R1e9faec67b1d4ad6"/>
    <p:sldId xmlns:r="http://schemas.openxmlformats.org/officeDocument/2006/relationships" id="257" r:id="R373aa6561d9e4c40"/>
    <p:sldId xmlns:r="http://schemas.openxmlformats.org/officeDocument/2006/relationships" id="258" r:id="R11f05d5429e34541"/>
    <p:sldId xmlns:r="http://schemas.openxmlformats.org/officeDocument/2006/relationships" id="259" r:id="Rd716068d74134841"/>
    <p:sldId xmlns:r="http://schemas.openxmlformats.org/officeDocument/2006/relationships" id="260" r:id="R3ab1989089374315"/>
    <p:sldId xmlns:r="http://schemas.openxmlformats.org/officeDocument/2006/relationships" id="261" r:id="Rf0203bb808d841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c06396150e480a" /><Relationship Type="http://schemas.openxmlformats.org/officeDocument/2006/relationships/slide" Target="/ppt/slides/slide1.xml" Id="R1e9faec67b1d4ad6" /><Relationship Type="http://schemas.openxmlformats.org/officeDocument/2006/relationships/slide" Target="/ppt/slides/slide2.xml" Id="R373aa6561d9e4c40" /><Relationship Type="http://schemas.openxmlformats.org/officeDocument/2006/relationships/slide" Target="/ppt/slides/slide3.xml" Id="R11f05d5429e34541" /><Relationship Type="http://schemas.openxmlformats.org/officeDocument/2006/relationships/slide" Target="/ppt/slides/slide4.xml" Id="Rd716068d74134841" /><Relationship Type="http://schemas.openxmlformats.org/officeDocument/2006/relationships/slide" Target="/ppt/slides/slide5.xml" Id="R3ab1989089374315" /><Relationship Type="http://schemas.openxmlformats.org/officeDocument/2006/relationships/slide" Target="/ppt/slides/slide6.xml" Id="Rf0203bb808d841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5710ec52eb41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8722b884b48ed" /><Relationship Type="http://schemas.openxmlformats.org/officeDocument/2006/relationships/theme" Target="/ppt/slideMasters/theme/theme1.xml" Id="R7b6438befd8c49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58722b884b48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24a0be8e140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515fe3ee345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0ebb55dda46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e7e3790e047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2a6923c0e4c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e2ef39e534e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RISIKORÅDGIVEREN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RISIKORÅDGIVEREN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RISIKORÅDGIVEREN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RISIKORÅDGIVEREN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RISIKORÅDGIVEREN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RISIKORÅDGIVEREN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31 511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RISIKORÅDGIVEREN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917 710 643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RISIKORÅDGIVEREN AS</a:t>
            </a:r>
          </a:p>
        </p:txBody>
      </p:sp>
    </p:spTree>
  </p:cSld>
  <p:clrMapOvr>
    <a:masterClrMapping xmlns:a="http://schemas.openxmlformats.org/drawingml/2006/main"/>
  </p:clrMapOvr>
</p:sld>
</file>