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e52cb2669c41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52853d190848c6"/>
  </p:sldMasterIdLst>
  <p:sldIdLst>
    <p:sldId xmlns:r="http://schemas.openxmlformats.org/officeDocument/2006/relationships" id="256" r:id="Re12776371fbb4460"/>
    <p:sldId xmlns:r="http://schemas.openxmlformats.org/officeDocument/2006/relationships" id="257" r:id="R7a1db20d2fd3484d"/>
    <p:sldId xmlns:r="http://schemas.openxmlformats.org/officeDocument/2006/relationships" id="258" r:id="R6ed77dfd06714933"/>
    <p:sldId xmlns:r="http://schemas.openxmlformats.org/officeDocument/2006/relationships" id="259" r:id="R532eda5654c04912"/>
    <p:sldId xmlns:r="http://schemas.openxmlformats.org/officeDocument/2006/relationships" id="260" r:id="R3960ab4f6cb94586"/>
    <p:sldId xmlns:r="http://schemas.openxmlformats.org/officeDocument/2006/relationships" id="261" r:id="R8843d3d03e1e465e"/>
    <p:sldId xmlns:r="http://schemas.openxmlformats.org/officeDocument/2006/relationships" id="262" r:id="R10bb6bc8b3a147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52853d190848c6" /><Relationship Type="http://schemas.openxmlformats.org/officeDocument/2006/relationships/slide" Target="/ppt/slides/slide1.xml" Id="Re12776371fbb4460" /><Relationship Type="http://schemas.openxmlformats.org/officeDocument/2006/relationships/slide" Target="/ppt/slides/slide2.xml" Id="R7a1db20d2fd3484d" /><Relationship Type="http://schemas.openxmlformats.org/officeDocument/2006/relationships/slide" Target="/ppt/slides/slide3.xml" Id="R6ed77dfd06714933" /><Relationship Type="http://schemas.openxmlformats.org/officeDocument/2006/relationships/slide" Target="/ppt/slides/slide4.xml" Id="R532eda5654c04912" /><Relationship Type="http://schemas.openxmlformats.org/officeDocument/2006/relationships/slide" Target="/ppt/slides/slide5.xml" Id="R3960ab4f6cb94586" /><Relationship Type="http://schemas.openxmlformats.org/officeDocument/2006/relationships/slide" Target="/ppt/slides/slide6.xml" Id="R8843d3d03e1e465e" /><Relationship Type="http://schemas.openxmlformats.org/officeDocument/2006/relationships/slide" Target="/ppt/slides/slide7.xml" Id="R10bb6bc8b3a147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466e080a7442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d2d560126e418e" /><Relationship Type="http://schemas.openxmlformats.org/officeDocument/2006/relationships/theme" Target="/ppt/slideMasters/theme/theme1.xml" Id="R03fdc931e26846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d2d560126e41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21afac61447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03389c4a146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fcd282f2743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23815a73049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2631e4b984b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74ce7227c4d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aa030cd274c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NYLENDE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NYLENDE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−142 845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2 284 034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29 922 666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30 090 721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THOMASSEN ANDERS 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Skogfaret 33A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917 697 213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