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7cf16bb0d49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5f39ea376482c"/>
  </p:sldMasterIdLst>
  <p:sldIdLst>
    <p:sldId xmlns:r="http://schemas.openxmlformats.org/officeDocument/2006/relationships" id="256" r:id="R7f8c42e6873342ae"/>
    <p:sldId xmlns:r="http://schemas.openxmlformats.org/officeDocument/2006/relationships" id="257" r:id="R8bc0453450e6447f"/>
    <p:sldId xmlns:r="http://schemas.openxmlformats.org/officeDocument/2006/relationships" id="258" r:id="Re0b401e946d44695"/>
    <p:sldId xmlns:r="http://schemas.openxmlformats.org/officeDocument/2006/relationships" id="259" r:id="R5c24321d379c4a1c"/>
    <p:sldId xmlns:r="http://schemas.openxmlformats.org/officeDocument/2006/relationships" id="260" r:id="R790aad2a1b864bef"/>
    <p:sldId xmlns:r="http://schemas.openxmlformats.org/officeDocument/2006/relationships" id="261" r:id="R22cd1bc549a4494a"/>
    <p:sldId xmlns:r="http://schemas.openxmlformats.org/officeDocument/2006/relationships" id="262" r:id="R5b0467bd839a4d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5f39ea376482c" /><Relationship Type="http://schemas.openxmlformats.org/officeDocument/2006/relationships/slide" Target="/ppt/slides/slide1.xml" Id="R7f8c42e6873342ae" /><Relationship Type="http://schemas.openxmlformats.org/officeDocument/2006/relationships/slide" Target="/ppt/slides/slide2.xml" Id="R8bc0453450e6447f" /><Relationship Type="http://schemas.openxmlformats.org/officeDocument/2006/relationships/slide" Target="/ppt/slides/slide3.xml" Id="Re0b401e946d44695" /><Relationship Type="http://schemas.openxmlformats.org/officeDocument/2006/relationships/slide" Target="/ppt/slides/slide4.xml" Id="R5c24321d379c4a1c" /><Relationship Type="http://schemas.openxmlformats.org/officeDocument/2006/relationships/slide" Target="/ppt/slides/slide5.xml" Id="R790aad2a1b864bef" /><Relationship Type="http://schemas.openxmlformats.org/officeDocument/2006/relationships/slide" Target="/ppt/slides/slide6.xml" Id="R22cd1bc549a4494a" /><Relationship Type="http://schemas.openxmlformats.org/officeDocument/2006/relationships/slide" Target="/ppt/slides/slide7.xml" Id="R5b0467bd839a4d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e70126897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64229efac4c17" /><Relationship Type="http://schemas.openxmlformats.org/officeDocument/2006/relationships/theme" Target="/ppt/slideMasters/theme/theme1.xml" Id="Raab1a6382265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64229efac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131941544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0697b1949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601d81e0544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12a2583014e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f8a5331b545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4372b9fc5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426909da044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BREILIA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BREILIA EIENDOM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3 797 281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5 951 875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3 343 738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6 778 903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44 232 195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HUNDHOLMEN EIENDOMSSELSKAB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 vei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917 679 673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BREILIA EIENDOM AS</a:t>
            </a:r>
          </a:p>
        </p:txBody>
      </p:sp>
    </p:spTree>
  </p:cSld>
  <p:clrMapOvr>
    <a:masterClrMapping xmlns:a="http://schemas.openxmlformats.org/drawingml/2006/main"/>
  </p:clrMapOvr>
</p:sld>
</file>