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3d1dc197104f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ed245d04be414d"/>
  </p:sldMasterIdLst>
  <p:sldIdLst>
    <p:sldId xmlns:r="http://schemas.openxmlformats.org/officeDocument/2006/relationships" id="256" r:id="Ra667cd0ead264548"/>
    <p:sldId xmlns:r="http://schemas.openxmlformats.org/officeDocument/2006/relationships" id="257" r:id="R0eaf80bb6b5945b8"/>
    <p:sldId xmlns:r="http://schemas.openxmlformats.org/officeDocument/2006/relationships" id="258" r:id="Re205c36a23c54f3d"/>
    <p:sldId xmlns:r="http://schemas.openxmlformats.org/officeDocument/2006/relationships" id="259" r:id="Rf945a5e5bff549f2"/>
    <p:sldId xmlns:r="http://schemas.openxmlformats.org/officeDocument/2006/relationships" id="260" r:id="R32726b77c264499c"/>
    <p:sldId xmlns:r="http://schemas.openxmlformats.org/officeDocument/2006/relationships" id="261" r:id="R283a77fd937f49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ed245d04be414d" /><Relationship Type="http://schemas.openxmlformats.org/officeDocument/2006/relationships/slide" Target="/ppt/slides/slide1.xml" Id="Ra667cd0ead264548" /><Relationship Type="http://schemas.openxmlformats.org/officeDocument/2006/relationships/slide" Target="/ppt/slides/slide2.xml" Id="R0eaf80bb6b5945b8" /><Relationship Type="http://schemas.openxmlformats.org/officeDocument/2006/relationships/slide" Target="/ppt/slides/slide3.xml" Id="Re205c36a23c54f3d" /><Relationship Type="http://schemas.openxmlformats.org/officeDocument/2006/relationships/slide" Target="/ppt/slides/slide4.xml" Id="Rf945a5e5bff549f2" /><Relationship Type="http://schemas.openxmlformats.org/officeDocument/2006/relationships/slide" Target="/ppt/slides/slide5.xml" Id="R32726b77c264499c" /><Relationship Type="http://schemas.openxmlformats.org/officeDocument/2006/relationships/slide" Target="/ppt/slides/slide6.xml" Id="R283a77fd937f49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8c7125fe1c43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b2c186704406c" /><Relationship Type="http://schemas.openxmlformats.org/officeDocument/2006/relationships/theme" Target="/ppt/slideMasters/theme/theme1.xml" Id="R7efeb34f0d9444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bb2c18670440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e8a57405e4a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593d51ea547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06811c78445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8f6cfcc2b47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3ce0d24dc41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fe9c816fd49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HANGRY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HANGRY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HANGRY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HANGRY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HANGRY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HANGRY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321 730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HANGRY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917 664 447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HANGRY HOLDING AS</a:t>
            </a:r>
          </a:p>
        </p:txBody>
      </p:sp>
    </p:spTree>
  </p:cSld>
  <p:clrMapOvr>
    <a:masterClrMapping xmlns:a="http://schemas.openxmlformats.org/drawingml/2006/main"/>
  </p:clrMapOvr>
</p:sld>
</file>