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8d2ae1674443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4653837bed4b2d"/>
  </p:sldMasterIdLst>
  <p:sldIdLst>
    <p:sldId xmlns:r="http://schemas.openxmlformats.org/officeDocument/2006/relationships" id="256" r:id="R50aa4c1fa87148be"/>
    <p:sldId xmlns:r="http://schemas.openxmlformats.org/officeDocument/2006/relationships" id="257" r:id="R631da05208154709"/>
    <p:sldId xmlns:r="http://schemas.openxmlformats.org/officeDocument/2006/relationships" id="258" r:id="R3baa156e839b4f93"/>
    <p:sldId xmlns:r="http://schemas.openxmlformats.org/officeDocument/2006/relationships" id="259" r:id="R97a18141651d4caf"/>
    <p:sldId xmlns:r="http://schemas.openxmlformats.org/officeDocument/2006/relationships" id="260" r:id="R2fb71f427496427b"/>
    <p:sldId xmlns:r="http://schemas.openxmlformats.org/officeDocument/2006/relationships" id="261" r:id="R24be0a0298774cbc"/>
    <p:sldId xmlns:r="http://schemas.openxmlformats.org/officeDocument/2006/relationships" id="262" r:id="R79bfc108e04541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4653837bed4b2d" /><Relationship Type="http://schemas.openxmlformats.org/officeDocument/2006/relationships/slide" Target="/ppt/slides/slide1.xml" Id="R50aa4c1fa87148be" /><Relationship Type="http://schemas.openxmlformats.org/officeDocument/2006/relationships/slide" Target="/ppt/slides/slide2.xml" Id="R631da05208154709" /><Relationship Type="http://schemas.openxmlformats.org/officeDocument/2006/relationships/slide" Target="/ppt/slides/slide3.xml" Id="R3baa156e839b4f93" /><Relationship Type="http://schemas.openxmlformats.org/officeDocument/2006/relationships/slide" Target="/ppt/slides/slide4.xml" Id="R97a18141651d4caf" /><Relationship Type="http://schemas.openxmlformats.org/officeDocument/2006/relationships/slide" Target="/ppt/slides/slide5.xml" Id="R2fb71f427496427b" /><Relationship Type="http://schemas.openxmlformats.org/officeDocument/2006/relationships/slide" Target="/ppt/slides/slide6.xml" Id="R24be0a0298774cbc" /><Relationship Type="http://schemas.openxmlformats.org/officeDocument/2006/relationships/slide" Target="/ppt/slides/slide7.xml" Id="R79bfc108e04541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d130087c3c45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4c59c173f423a" /><Relationship Type="http://schemas.openxmlformats.org/officeDocument/2006/relationships/theme" Target="/ppt/slideMasters/theme/theme1.xml" Id="R17c95594f80d44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b4c59c173f42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1b7ed4efd48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88030c16747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411e0d34844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ff439149a44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473ea83f546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6f83d594341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df6de9e844a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REWARDBOARD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REWARDBOARD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REWARDBOARD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REWARDBOARD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REWARDBOARD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REWARDBOARD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62 653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REWARDBOARD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REWARDBOARD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917 645 930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REWARDBOARD AS</a:t>
            </a:r>
          </a:p>
        </p:txBody>
      </p:sp>
    </p:spTree>
  </p:cSld>
  <p:clrMapOvr>
    <a:masterClrMapping xmlns:a="http://schemas.openxmlformats.org/drawingml/2006/main"/>
  </p:clrMapOvr>
</p:sld>
</file>