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32e63f26b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bb7848f474fae"/>
  </p:sldMasterIdLst>
  <p:sldIdLst>
    <p:sldId xmlns:r="http://schemas.openxmlformats.org/officeDocument/2006/relationships" id="256" r:id="R65b4e84d9bbf473d"/>
    <p:sldId xmlns:r="http://schemas.openxmlformats.org/officeDocument/2006/relationships" id="257" r:id="R19c3a214cda44a7d"/>
    <p:sldId xmlns:r="http://schemas.openxmlformats.org/officeDocument/2006/relationships" id="258" r:id="R959c38de8a50450b"/>
    <p:sldId xmlns:r="http://schemas.openxmlformats.org/officeDocument/2006/relationships" id="259" r:id="R779cd6c52e614817"/>
    <p:sldId xmlns:r="http://schemas.openxmlformats.org/officeDocument/2006/relationships" id="260" r:id="Rabbe4a9ea8554120"/>
    <p:sldId xmlns:r="http://schemas.openxmlformats.org/officeDocument/2006/relationships" id="261" r:id="R5e38ee6fe64a4e7e"/>
    <p:sldId xmlns:r="http://schemas.openxmlformats.org/officeDocument/2006/relationships" id="262" r:id="Rff577f0e95f9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bb7848f474fae" /><Relationship Type="http://schemas.openxmlformats.org/officeDocument/2006/relationships/slide" Target="/ppt/slides/slide1.xml" Id="R65b4e84d9bbf473d" /><Relationship Type="http://schemas.openxmlformats.org/officeDocument/2006/relationships/slide" Target="/ppt/slides/slide2.xml" Id="R19c3a214cda44a7d" /><Relationship Type="http://schemas.openxmlformats.org/officeDocument/2006/relationships/slide" Target="/ppt/slides/slide3.xml" Id="R959c38de8a50450b" /><Relationship Type="http://schemas.openxmlformats.org/officeDocument/2006/relationships/slide" Target="/ppt/slides/slide4.xml" Id="R779cd6c52e614817" /><Relationship Type="http://schemas.openxmlformats.org/officeDocument/2006/relationships/slide" Target="/ppt/slides/slide5.xml" Id="Rabbe4a9ea8554120" /><Relationship Type="http://schemas.openxmlformats.org/officeDocument/2006/relationships/slide" Target="/ppt/slides/slide6.xml" Id="R5e38ee6fe64a4e7e" /><Relationship Type="http://schemas.openxmlformats.org/officeDocument/2006/relationships/slide" Target="/ppt/slides/slide7.xml" Id="Rff577f0e95f9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c7cbd3ffb44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1ca0193cb493b" /><Relationship Type="http://schemas.openxmlformats.org/officeDocument/2006/relationships/theme" Target="/ppt/slideMasters/theme/theme1.xml" Id="Refa5978ae107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1ca0193cb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3e9d7171148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c2d33dcc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b6c6b1f25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598017a764b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1888b08f2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ffcf462ad4e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9f046fc57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