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97e4ca67583141cd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d8dddb5e74044e9c"/>
  </p:sldMasterIdLst>
  <p:sldIdLst>
    <p:sldId xmlns:r="http://schemas.openxmlformats.org/officeDocument/2006/relationships" id="256" r:id="R81e920ef6cc941b8"/>
    <p:sldId xmlns:r="http://schemas.openxmlformats.org/officeDocument/2006/relationships" id="257" r:id="Ra16421db2540403b"/>
    <p:sldId xmlns:r="http://schemas.openxmlformats.org/officeDocument/2006/relationships" id="258" r:id="Rf2519db621f9469b"/>
    <p:sldId xmlns:r="http://schemas.openxmlformats.org/officeDocument/2006/relationships" id="259" r:id="R4301afba5e1543ba"/>
    <p:sldId xmlns:r="http://schemas.openxmlformats.org/officeDocument/2006/relationships" id="260" r:id="R0c5accc187694d20"/>
    <p:sldId xmlns:r="http://schemas.openxmlformats.org/officeDocument/2006/relationships" id="261" r:id="Rcb4ee4bd74834ae4"/>
    <p:sldId xmlns:r="http://schemas.openxmlformats.org/officeDocument/2006/relationships" id="262" r:id="Rd653bd3188594c59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d8dddb5e74044e9c" /><Relationship Type="http://schemas.openxmlformats.org/officeDocument/2006/relationships/slide" Target="/ppt/slides/slide1.xml" Id="R81e920ef6cc941b8" /><Relationship Type="http://schemas.openxmlformats.org/officeDocument/2006/relationships/slide" Target="/ppt/slides/slide2.xml" Id="Ra16421db2540403b" /><Relationship Type="http://schemas.openxmlformats.org/officeDocument/2006/relationships/slide" Target="/ppt/slides/slide3.xml" Id="Rf2519db621f9469b" /><Relationship Type="http://schemas.openxmlformats.org/officeDocument/2006/relationships/slide" Target="/ppt/slides/slide4.xml" Id="R4301afba5e1543ba" /><Relationship Type="http://schemas.openxmlformats.org/officeDocument/2006/relationships/slide" Target="/ppt/slides/slide5.xml" Id="R0c5accc187694d20" /><Relationship Type="http://schemas.openxmlformats.org/officeDocument/2006/relationships/slide" Target="/ppt/slides/slide6.xml" Id="Rcb4ee4bd74834ae4" /><Relationship Type="http://schemas.openxmlformats.org/officeDocument/2006/relationships/slide" Target="/ppt/slides/slide7.xml" Id="Rd653bd3188594c59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69eda241b22a4fec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fa223cd88c84793" /><Relationship Type="http://schemas.openxmlformats.org/officeDocument/2006/relationships/theme" Target="/ppt/slideMasters/theme/theme1.xml" Id="R6875f628e88c43cc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dfa223cd88c84793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38559b46b734723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3da87b0ca47452f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deed4d58b724fe7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36c47e0855c4c75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e980ab5269c4946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8cbdcf9aec1488d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3629d00e0814ec6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VS BYGG HOLDING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VS BYGG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VS BYGG HOLDING AS ble etablert [år] og holder til i Stadsbygd.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VS BYGG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VS BYGG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VS BYGG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−35 354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28 686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2 429 636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2 466 412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VS BYGG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LANGFJURRU HOLDING AS  –  40,0 %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STALLBAKKEN HOLDING AS  –  40,0 %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GUNNAR GRØNFLATEN  –  20,0 %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VS BYGG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Teglverksveien 106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7105 Stadsbygd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917 640 521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VS BYGG HOLDING AS</a:t>
            </a:r>
          </a:p>
        </p:txBody>
      </p:sp>
    </p:spTree>
  </p:cSld>
  <p:clrMapOvr>
    <a:masterClrMapping xmlns:a="http://schemas.openxmlformats.org/drawingml/2006/main"/>
  </p:clrMapOvr>
</p:sld>
</file>