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b012fa1d1f4e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6a951ee16c4fa2"/>
  </p:sldMasterIdLst>
  <p:sldIdLst>
    <p:sldId xmlns:r="http://schemas.openxmlformats.org/officeDocument/2006/relationships" id="256" r:id="R7dba0177bdc3406b"/>
    <p:sldId xmlns:r="http://schemas.openxmlformats.org/officeDocument/2006/relationships" id="257" r:id="Rcabbce5a9041401a"/>
    <p:sldId xmlns:r="http://schemas.openxmlformats.org/officeDocument/2006/relationships" id="258" r:id="Rb252395a601b47ea"/>
    <p:sldId xmlns:r="http://schemas.openxmlformats.org/officeDocument/2006/relationships" id="259" r:id="R72905a2e96224f3d"/>
    <p:sldId xmlns:r="http://schemas.openxmlformats.org/officeDocument/2006/relationships" id="260" r:id="R21cf0215d4ee4109"/>
    <p:sldId xmlns:r="http://schemas.openxmlformats.org/officeDocument/2006/relationships" id="261" r:id="R8b1a891723024d3f"/>
    <p:sldId xmlns:r="http://schemas.openxmlformats.org/officeDocument/2006/relationships" id="262" r:id="Rdddbc12669864d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6a951ee16c4fa2" /><Relationship Type="http://schemas.openxmlformats.org/officeDocument/2006/relationships/slide" Target="/ppt/slides/slide1.xml" Id="R7dba0177bdc3406b" /><Relationship Type="http://schemas.openxmlformats.org/officeDocument/2006/relationships/slide" Target="/ppt/slides/slide2.xml" Id="Rcabbce5a9041401a" /><Relationship Type="http://schemas.openxmlformats.org/officeDocument/2006/relationships/slide" Target="/ppt/slides/slide3.xml" Id="Rb252395a601b47ea" /><Relationship Type="http://schemas.openxmlformats.org/officeDocument/2006/relationships/slide" Target="/ppt/slides/slide4.xml" Id="R72905a2e96224f3d" /><Relationship Type="http://schemas.openxmlformats.org/officeDocument/2006/relationships/slide" Target="/ppt/slides/slide5.xml" Id="R21cf0215d4ee4109" /><Relationship Type="http://schemas.openxmlformats.org/officeDocument/2006/relationships/slide" Target="/ppt/slides/slide6.xml" Id="R8b1a891723024d3f" /><Relationship Type="http://schemas.openxmlformats.org/officeDocument/2006/relationships/slide" Target="/ppt/slides/slide7.xml" Id="Rdddbc12669864d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cac50f19749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bac8391be41af" /><Relationship Type="http://schemas.openxmlformats.org/officeDocument/2006/relationships/theme" Target="/ppt/slideMasters/theme/theme1.xml" Id="R6dc4e535e7ff44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0bac8391be41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6ed36884a4e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8dd47c2c04e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23701c7784d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6c5c1415e40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279f333eb4c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8e3d3fbb24e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c28eab77046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VS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 BYGG HOLDING AS ble etablert [år] og holder til i Stadsbygd.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2 429 636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2 466 412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LANGFJURRU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STALLBAKKEN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GRØNFLATEN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Teglverksveien 106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7105 Stadsbygd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917 640 521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