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6c75612de5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474cde62e4864"/>
  </p:sldMasterIdLst>
  <p:sldIdLst>
    <p:sldId xmlns:r="http://schemas.openxmlformats.org/officeDocument/2006/relationships" id="256" r:id="R31ef2ab7c1644e80"/>
    <p:sldId xmlns:r="http://schemas.openxmlformats.org/officeDocument/2006/relationships" id="257" r:id="R6c42a6914b7d4cac"/>
    <p:sldId xmlns:r="http://schemas.openxmlformats.org/officeDocument/2006/relationships" id="258" r:id="Ra78d2b7df99d45df"/>
    <p:sldId xmlns:r="http://schemas.openxmlformats.org/officeDocument/2006/relationships" id="259" r:id="R7e39979fa48d4c79"/>
    <p:sldId xmlns:r="http://schemas.openxmlformats.org/officeDocument/2006/relationships" id="260" r:id="R51e928be20314a4c"/>
    <p:sldId xmlns:r="http://schemas.openxmlformats.org/officeDocument/2006/relationships" id="261" r:id="R510a71b44375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474cde62e4864" /><Relationship Type="http://schemas.openxmlformats.org/officeDocument/2006/relationships/slide" Target="/ppt/slides/slide1.xml" Id="R31ef2ab7c1644e80" /><Relationship Type="http://schemas.openxmlformats.org/officeDocument/2006/relationships/slide" Target="/ppt/slides/slide2.xml" Id="R6c42a6914b7d4cac" /><Relationship Type="http://schemas.openxmlformats.org/officeDocument/2006/relationships/slide" Target="/ppt/slides/slide3.xml" Id="Ra78d2b7df99d45df" /><Relationship Type="http://schemas.openxmlformats.org/officeDocument/2006/relationships/slide" Target="/ppt/slides/slide4.xml" Id="R7e39979fa48d4c79" /><Relationship Type="http://schemas.openxmlformats.org/officeDocument/2006/relationships/slide" Target="/ppt/slides/slide5.xml" Id="R51e928be20314a4c" /><Relationship Type="http://schemas.openxmlformats.org/officeDocument/2006/relationships/slide" Target="/ppt/slides/slide6.xml" Id="R510a71b44375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042239e75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d636a01da4acf" /><Relationship Type="http://schemas.openxmlformats.org/officeDocument/2006/relationships/theme" Target="/ppt/slideMasters/theme/theme1.xml" Id="R8cda24c7156b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d636a01da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cb1b00e5e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549fac12644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cdb00ac19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b05002cb0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a244e17d140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f9d2edcb47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