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a6a480b2074c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92087e4ffe4902"/>
  </p:sldMasterIdLst>
  <p:sldIdLst>
    <p:sldId xmlns:r="http://schemas.openxmlformats.org/officeDocument/2006/relationships" id="256" r:id="Rb660b724c88040e5"/>
    <p:sldId xmlns:r="http://schemas.openxmlformats.org/officeDocument/2006/relationships" id="257" r:id="Ra006dfdcc9ea46ac"/>
    <p:sldId xmlns:r="http://schemas.openxmlformats.org/officeDocument/2006/relationships" id="258" r:id="Rbf5f199f78dc4c59"/>
    <p:sldId xmlns:r="http://schemas.openxmlformats.org/officeDocument/2006/relationships" id="259" r:id="Rd92bd6cced394e4c"/>
    <p:sldId xmlns:r="http://schemas.openxmlformats.org/officeDocument/2006/relationships" id="260" r:id="Rc9a3305c0f2e47fa"/>
    <p:sldId xmlns:r="http://schemas.openxmlformats.org/officeDocument/2006/relationships" id="261" r:id="R822e84a5e9a74bb0"/>
    <p:sldId xmlns:r="http://schemas.openxmlformats.org/officeDocument/2006/relationships" id="262" r:id="R6f1675b590a149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92087e4ffe4902" /><Relationship Type="http://schemas.openxmlformats.org/officeDocument/2006/relationships/slide" Target="/ppt/slides/slide1.xml" Id="Rb660b724c88040e5" /><Relationship Type="http://schemas.openxmlformats.org/officeDocument/2006/relationships/slide" Target="/ppt/slides/slide2.xml" Id="Ra006dfdcc9ea46ac" /><Relationship Type="http://schemas.openxmlformats.org/officeDocument/2006/relationships/slide" Target="/ppt/slides/slide3.xml" Id="Rbf5f199f78dc4c59" /><Relationship Type="http://schemas.openxmlformats.org/officeDocument/2006/relationships/slide" Target="/ppt/slides/slide4.xml" Id="Rd92bd6cced394e4c" /><Relationship Type="http://schemas.openxmlformats.org/officeDocument/2006/relationships/slide" Target="/ppt/slides/slide5.xml" Id="Rc9a3305c0f2e47fa" /><Relationship Type="http://schemas.openxmlformats.org/officeDocument/2006/relationships/slide" Target="/ppt/slides/slide6.xml" Id="R822e84a5e9a74bb0" /><Relationship Type="http://schemas.openxmlformats.org/officeDocument/2006/relationships/slide" Target="/ppt/slides/slide7.xml" Id="R6f1675b590a149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ac2ee065744a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eedaf6f22436e" /><Relationship Type="http://schemas.openxmlformats.org/officeDocument/2006/relationships/theme" Target="/ppt/slideMasters/theme/theme1.xml" Id="Rae538b4826e742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6eedaf6f2243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3fcaa98204c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b31759d874e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2b5232be34b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5c2966e3c47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bec2905ec42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05f99ad8640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fa7c19f1b43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SCALE PROTECTION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SCALE PROTECTION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SCALE PROTECTION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SCALE PROTECTION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SCALE PROTECTION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SCALE PROTECTION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7 507 360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4 600 418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3 636 339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2 516 210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12 177 972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SCALE PROTECTION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WELL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SCALE PROTECTION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Mølnholtet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9414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917 636 133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SCALE PROTECTION AS</a:t>
            </a:r>
          </a:p>
        </p:txBody>
      </p:sp>
    </p:spTree>
  </p:cSld>
  <p:clrMapOvr>
    <a:masterClrMapping xmlns:a="http://schemas.openxmlformats.org/drawingml/2006/main"/>
  </p:clrMapOvr>
</p:sld>
</file>