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1d59973cd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88115768b41f8"/>
  </p:sldMasterIdLst>
  <p:sldIdLst>
    <p:sldId xmlns:r="http://schemas.openxmlformats.org/officeDocument/2006/relationships" id="256" r:id="R0cc2869b17134e12"/>
    <p:sldId xmlns:r="http://schemas.openxmlformats.org/officeDocument/2006/relationships" id="257" r:id="R0dbcd805ea7142eb"/>
    <p:sldId xmlns:r="http://schemas.openxmlformats.org/officeDocument/2006/relationships" id="258" r:id="R91b98da0e26646eb"/>
    <p:sldId xmlns:r="http://schemas.openxmlformats.org/officeDocument/2006/relationships" id="259" r:id="R0dafbaee386644e8"/>
    <p:sldId xmlns:r="http://schemas.openxmlformats.org/officeDocument/2006/relationships" id="260" r:id="R1330e1fad8b9431f"/>
    <p:sldId xmlns:r="http://schemas.openxmlformats.org/officeDocument/2006/relationships" id="261" r:id="R3b110d9a88f04814"/>
    <p:sldId xmlns:r="http://schemas.openxmlformats.org/officeDocument/2006/relationships" id="262" r:id="R8793299e05c745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88115768b41f8" /><Relationship Type="http://schemas.openxmlformats.org/officeDocument/2006/relationships/slide" Target="/ppt/slides/slide1.xml" Id="R0cc2869b17134e12" /><Relationship Type="http://schemas.openxmlformats.org/officeDocument/2006/relationships/slide" Target="/ppt/slides/slide2.xml" Id="R0dbcd805ea7142eb" /><Relationship Type="http://schemas.openxmlformats.org/officeDocument/2006/relationships/slide" Target="/ppt/slides/slide3.xml" Id="R91b98da0e26646eb" /><Relationship Type="http://schemas.openxmlformats.org/officeDocument/2006/relationships/slide" Target="/ppt/slides/slide4.xml" Id="R0dafbaee386644e8" /><Relationship Type="http://schemas.openxmlformats.org/officeDocument/2006/relationships/slide" Target="/ppt/slides/slide5.xml" Id="R1330e1fad8b9431f" /><Relationship Type="http://schemas.openxmlformats.org/officeDocument/2006/relationships/slide" Target="/ppt/slides/slide6.xml" Id="R3b110d9a88f04814" /><Relationship Type="http://schemas.openxmlformats.org/officeDocument/2006/relationships/slide" Target="/ppt/slides/slide7.xml" Id="R8793299e05c745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ad58af1bc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7b052cdd94e89" /><Relationship Type="http://schemas.openxmlformats.org/officeDocument/2006/relationships/theme" Target="/ppt/slideMasters/theme/theme1.xml" Id="R84e3076c543143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37b052cdd9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91aeb60cb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132fa0a7e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ba8a39143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798a232e1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19577a31046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fef89a2140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09023eac0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8 072 808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464 711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BJØRNSSON BENEDIKT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917 635 544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KLYVAR AS</a:t>
            </a:r>
          </a:p>
        </p:txBody>
      </p:sp>
    </p:spTree>
  </p:cSld>
  <p:clrMapOvr>
    <a:masterClrMapping xmlns:a="http://schemas.openxmlformats.org/drawingml/2006/main"/>
  </p:clrMapOvr>
</p:sld>
</file>