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823318a47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aae612fc74a70"/>
  </p:sldMasterIdLst>
  <p:sldIdLst>
    <p:sldId xmlns:r="http://schemas.openxmlformats.org/officeDocument/2006/relationships" id="256" r:id="Rfb5362a362dc47b6"/>
    <p:sldId xmlns:r="http://schemas.openxmlformats.org/officeDocument/2006/relationships" id="257" r:id="R2b32445366d94f7e"/>
    <p:sldId xmlns:r="http://schemas.openxmlformats.org/officeDocument/2006/relationships" id="258" r:id="Rfb080bedd4474160"/>
    <p:sldId xmlns:r="http://schemas.openxmlformats.org/officeDocument/2006/relationships" id="259" r:id="R08f1451b327b4178"/>
    <p:sldId xmlns:r="http://schemas.openxmlformats.org/officeDocument/2006/relationships" id="260" r:id="R0ba1f4dd2e3b4111"/>
    <p:sldId xmlns:r="http://schemas.openxmlformats.org/officeDocument/2006/relationships" id="261" r:id="R5cb8f133afa7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aae612fc74a70" /><Relationship Type="http://schemas.openxmlformats.org/officeDocument/2006/relationships/slide" Target="/ppt/slides/slide1.xml" Id="Rfb5362a362dc47b6" /><Relationship Type="http://schemas.openxmlformats.org/officeDocument/2006/relationships/slide" Target="/ppt/slides/slide2.xml" Id="R2b32445366d94f7e" /><Relationship Type="http://schemas.openxmlformats.org/officeDocument/2006/relationships/slide" Target="/ppt/slides/slide3.xml" Id="Rfb080bedd4474160" /><Relationship Type="http://schemas.openxmlformats.org/officeDocument/2006/relationships/slide" Target="/ppt/slides/slide4.xml" Id="R08f1451b327b4178" /><Relationship Type="http://schemas.openxmlformats.org/officeDocument/2006/relationships/slide" Target="/ppt/slides/slide5.xml" Id="R0ba1f4dd2e3b4111" /><Relationship Type="http://schemas.openxmlformats.org/officeDocument/2006/relationships/slide" Target="/ppt/slides/slide6.xml" Id="R5cb8f133afa7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0ae980ce7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9f6b38df74a44" /><Relationship Type="http://schemas.openxmlformats.org/officeDocument/2006/relationships/theme" Target="/ppt/slideMasters/theme/theme1.xml" Id="R82f1181c870449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89f6b38df7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70ea15a9e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8fded5e5a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4b687b799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93139d45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5ff43f8e74f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02043b64d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−327 324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−325 592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398 542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917 623 740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PRENDO AS</a:t>
            </a:r>
          </a:p>
        </p:txBody>
      </p:sp>
    </p:spTree>
  </p:cSld>
  <p:clrMapOvr>
    <a:masterClrMapping xmlns:a="http://schemas.openxmlformats.org/drawingml/2006/main"/>
  </p:clrMapOvr>
</p:sld>
</file>