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eaae785316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42be965ed4a8c"/>
  </p:sldMasterIdLst>
  <p:sldIdLst>
    <p:sldId xmlns:r="http://schemas.openxmlformats.org/officeDocument/2006/relationships" id="256" r:id="R7d2efaae70b747bc"/>
    <p:sldId xmlns:r="http://schemas.openxmlformats.org/officeDocument/2006/relationships" id="257" r:id="Re60007ec780a4684"/>
    <p:sldId xmlns:r="http://schemas.openxmlformats.org/officeDocument/2006/relationships" id="258" r:id="Rc52d8e9f35cc43a0"/>
    <p:sldId xmlns:r="http://schemas.openxmlformats.org/officeDocument/2006/relationships" id="259" r:id="Rabfe8d84aa3c477b"/>
    <p:sldId xmlns:r="http://schemas.openxmlformats.org/officeDocument/2006/relationships" id="260" r:id="Rda896645555d4eed"/>
    <p:sldId xmlns:r="http://schemas.openxmlformats.org/officeDocument/2006/relationships" id="261" r:id="R9ebebfc66a2a4f36"/>
    <p:sldId xmlns:r="http://schemas.openxmlformats.org/officeDocument/2006/relationships" id="262" r:id="Rf4b8d735d2d8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42be965ed4a8c" /><Relationship Type="http://schemas.openxmlformats.org/officeDocument/2006/relationships/slide" Target="/ppt/slides/slide1.xml" Id="R7d2efaae70b747bc" /><Relationship Type="http://schemas.openxmlformats.org/officeDocument/2006/relationships/slide" Target="/ppt/slides/slide2.xml" Id="Re60007ec780a4684" /><Relationship Type="http://schemas.openxmlformats.org/officeDocument/2006/relationships/slide" Target="/ppt/slides/slide3.xml" Id="Rc52d8e9f35cc43a0" /><Relationship Type="http://schemas.openxmlformats.org/officeDocument/2006/relationships/slide" Target="/ppt/slides/slide4.xml" Id="Rabfe8d84aa3c477b" /><Relationship Type="http://schemas.openxmlformats.org/officeDocument/2006/relationships/slide" Target="/ppt/slides/slide5.xml" Id="Rda896645555d4eed" /><Relationship Type="http://schemas.openxmlformats.org/officeDocument/2006/relationships/slide" Target="/ppt/slides/slide6.xml" Id="R9ebebfc66a2a4f36" /><Relationship Type="http://schemas.openxmlformats.org/officeDocument/2006/relationships/slide" Target="/ppt/slides/slide7.xml" Id="Rf4b8d735d2d8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35021f34b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0980cd7d485f" /><Relationship Type="http://schemas.openxmlformats.org/officeDocument/2006/relationships/theme" Target="/ppt/slideMasters/theme/theme1.xml" Id="Rcfd9afc027fc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20980cd7d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a2cc74aa7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4970c56a7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2bd82cbac46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496d3bf78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05bc2ffa5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b52e99b65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6e5c785ec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KIRKEGATEN 1 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KIRKEGATEN 1 A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3 671 565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FYLKESKOMMUNE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Fylkeshuset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6404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917 623 716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KIRKEGATEN 1 A</a:t>
            </a:r>
          </a:p>
        </p:txBody>
      </p:sp>
    </p:spTree>
  </p:cSld>
  <p:clrMapOvr>
    <a:masterClrMapping xmlns:a="http://schemas.openxmlformats.org/drawingml/2006/main"/>
  </p:clrMapOvr>
</p:sld>
</file>