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cb6e0c0a2444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6bb903a0344cbf"/>
  </p:sldMasterIdLst>
  <p:sldIdLst>
    <p:sldId xmlns:r="http://schemas.openxmlformats.org/officeDocument/2006/relationships" id="256" r:id="R47fd9a00e0af4475"/>
    <p:sldId xmlns:r="http://schemas.openxmlformats.org/officeDocument/2006/relationships" id="257" r:id="Re43b2526014b408c"/>
    <p:sldId xmlns:r="http://schemas.openxmlformats.org/officeDocument/2006/relationships" id="258" r:id="R6b70651cd64c462e"/>
    <p:sldId xmlns:r="http://schemas.openxmlformats.org/officeDocument/2006/relationships" id="259" r:id="R2e8f05e477554ab3"/>
    <p:sldId xmlns:r="http://schemas.openxmlformats.org/officeDocument/2006/relationships" id="260" r:id="Rf010110c5a804051"/>
    <p:sldId xmlns:r="http://schemas.openxmlformats.org/officeDocument/2006/relationships" id="261" r:id="R58fe231cf4b84b82"/>
    <p:sldId xmlns:r="http://schemas.openxmlformats.org/officeDocument/2006/relationships" id="262" r:id="R75835391009646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bb903a0344cbf" /><Relationship Type="http://schemas.openxmlformats.org/officeDocument/2006/relationships/slide" Target="/ppt/slides/slide1.xml" Id="R47fd9a00e0af4475" /><Relationship Type="http://schemas.openxmlformats.org/officeDocument/2006/relationships/slide" Target="/ppt/slides/slide2.xml" Id="Re43b2526014b408c" /><Relationship Type="http://schemas.openxmlformats.org/officeDocument/2006/relationships/slide" Target="/ppt/slides/slide3.xml" Id="R6b70651cd64c462e" /><Relationship Type="http://schemas.openxmlformats.org/officeDocument/2006/relationships/slide" Target="/ppt/slides/slide4.xml" Id="R2e8f05e477554ab3" /><Relationship Type="http://schemas.openxmlformats.org/officeDocument/2006/relationships/slide" Target="/ppt/slides/slide5.xml" Id="Rf010110c5a804051" /><Relationship Type="http://schemas.openxmlformats.org/officeDocument/2006/relationships/slide" Target="/ppt/slides/slide6.xml" Id="R58fe231cf4b84b82" /><Relationship Type="http://schemas.openxmlformats.org/officeDocument/2006/relationships/slide" Target="/ppt/slides/slide7.xml" Id="R75835391009646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67670f1ba43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23e333dc544b0" /><Relationship Type="http://schemas.openxmlformats.org/officeDocument/2006/relationships/theme" Target="/ppt/slideMasters/theme/theme1.xml" Id="R7ff5ee3c92e042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123e333dc544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5b9c7e1d243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4fbf839ff48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758b96a5f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5d1e311a04d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26489c7cf4b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f44730df94f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df66f568b49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BRAATHEN ASSET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ASSET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ASSET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ASSET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ASSET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ASSET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1 441 532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22 326 622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23 210 704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ASSET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ASSET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Braathen, Kingos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917 616 639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ASSET GROUP AS</a:t>
            </a:r>
          </a:p>
        </p:txBody>
      </p:sp>
    </p:spTree>
  </p:cSld>
  <p:clrMapOvr>
    <a:masterClrMapping xmlns:a="http://schemas.openxmlformats.org/drawingml/2006/main"/>
  </p:clrMapOvr>
</p:sld>
</file>