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11753dd47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1c54744fa493a"/>
  </p:sldMasterIdLst>
  <p:sldIdLst>
    <p:sldId xmlns:r="http://schemas.openxmlformats.org/officeDocument/2006/relationships" id="256" r:id="Ra7ff87c65dae4ab2"/>
    <p:sldId xmlns:r="http://schemas.openxmlformats.org/officeDocument/2006/relationships" id="257" r:id="Rf691adb467ca4761"/>
    <p:sldId xmlns:r="http://schemas.openxmlformats.org/officeDocument/2006/relationships" id="258" r:id="Rcd35cc80a6a54f1e"/>
    <p:sldId xmlns:r="http://schemas.openxmlformats.org/officeDocument/2006/relationships" id="259" r:id="R4678d546c0c04fd1"/>
    <p:sldId xmlns:r="http://schemas.openxmlformats.org/officeDocument/2006/relationships" id="260" r:id="Rdc3c2248bc5f429b"/>
    <p:sldId xmlns:r="http://schemas.openxmlformats.org/officeDocument/2006/relationships" id="261" r:id="Re27d77f1c8cf4d75"/>
    <p:sldId xmlns:r="http://schemas.openxmlformats.org/officeDocument/2006/relationships" id="262" r:id="R1d6817c4892543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1c54744fa493a" /><Relationship Type="http://schemas.openxmlformats.org/officeDocument/2006/relationships/slide" Target="/ppt/slides/slide1.xml" Id="Ra7ff87c65dae4ab2" /><Relationship Type="http://schemas.openxmlformats.org/officeDocument/2006/relationships/slide" Target="/ppt/slides/slide2.xml" Id="Rf691adb467ca4761" /><Relationship Type="http://schemas.openxmlformats.org/officeDocument/2006/relationships/slide" Target="/ppt/slides/slide3.xml" Id="Rcd35cc80a6a54f1e" /><Relationship Type="http://schemas.openxmlformats.org/officeDocument/2006/relationships/slide" Target="/ppt/slides/slide4.xml" Id="R4678d546c0c04fd1" /><Relationship Type="http://schemas.openxmlformats.org/officeDocument/2006/relationships/slide" Target="/ppt/slides/slide5.xml" Id="Rdc3c2248bc5f429b" /><Relationship Type="http://schemas.openxmlformats.org/officeDocument/2006/relationships/slide" Target="/ppt/slides/slide6.xml" Id="Re27d77f1c8cf4d75" /><Relationship Type="http://schemas.openxmlformats.org/officeDocument/2006/relationships/slide" Target="/ppt/slides/slide7.xml" Id="R1d6817c4892543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feea4775a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71f7348e94a17" /><Relationship Type="http://schemas.openxmlformats.org/officeDocument/2006/relationships/theme" Target="/ppt/slideMasters/theme/theme1.xml" Id="R698bf386404142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71f7348e9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6ad0ddbf346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ffaf0d16a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c8b61a7a8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92c21f2df4a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1aa2917af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c1a4f1ab54f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0bf1cbfd7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