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4676648cd4b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1daf4f15a42b1"/>
  </p:sldMasterIdLst>
  <p:sldIdLst>
    <p:sldId xmlns:r="http://schemas.openxmlformats.org/officeDocument/2006/relationships" id="256" r:id="R36f36f78c7d14830"/>
    <p:sldId xmlns:r="http://schemas.openxmlformats.org/officeDocument/2006/relationships" id="257" r:id="R891cfa208c9b4e95"/>
    <p:sldId xmlns:r="http://schemas.openxmlformats.org/officeDocument/2006/relationships" id="258" r:id="R80c74f31dfa040d8"/>
    <p:sldId xmlns:r="http://schemas.openxmlformats.org/officeDocument/2006/relationships" id="259" r:id="R49ecea3d5a014c5e"/>
    <p:sldId xmlns:r="http://schemas.openxmlformats.org/officeDocument/2006/relationships" id="260" r:id="Re2c027cbb46d4227"/>
    <p:sldId xmlns:r="http://schemas.openxmlformats.org/officeDocument/2006/relationships" id="261" r:id="R483d1cca35724f9e"/>
    <p:sldId xmlns:r="http://schemas.openxmlformats.org/officeDocument/2006/relationships" id="262" r:id="R8924b8573f644d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1daf4f15a42b1" /><Relationship Type="http://schemas.openxmlformats.org/officeDocument/2006/relationships/slide" Target="/ppt/slides/slide1.xml" Id="R36f36f78c7d14830" /><Relationship Type="http://schemas.openxmlformats.org/officeDocument/2006/relationships/slide" Target="/ppt/slides/slide2.xml" Id="R891cfa208c9b4e95" /><Relationship Type="http://schemas.openxmlformats.org/officeDocument/2006/relationships/slide" Target="/ppt/slides/slide3.xml" Id="R80c74f31dfa040d8" /><Relationship Type="http://schemas.openxmlformats.org/officeDocument/2006/relationships/slide" Target="/ppt/slides/slide4.xml" Id="R49ecea3d5a014c5e" /><Relationship Type="http://schemas.openxmlformats.org/officeDocument/2006/relationships/slide" Target="/ppt/slides/slide5.xml" Id="Re2c027cbb46d4227" /><Relationship Type="http://schemas.openxmlformats.org/officeDocument/2006/relationships/slide" Target="/ppt/slides/slide6.xml" Id="R483d1cca35724f9e" /><Relationship Type="http://schemas.openxmlformats.org/officeDocument/2006/relationships/slide" Target="/ppt/slides/slide7.xml" Id="R8924b8573f644d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20f94f68944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a8e5d15314546" /><Relationship Type="http://schemas.openxmlformats.org/officeDocument/2006/relationships/theme" Target="/ppt/slideMasters/theme/theme1.xml" Id="R6e2e546aeca9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a8e5d153145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b7300a7e042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94675776e41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fad96e404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d0a70472e40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574683c4b49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6533007d842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fa95609464e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HAUG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 &amp; SØNNER AS ble etablert [år] og holder til i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9 367 975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465 827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7 482 996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13 917 087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 AS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TEID AS  –  48,0 %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1912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917 602 182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