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d267afbcec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0c66ed65614aee"/>
  </p:sldMasterIdLst>
  <p:sldIdLst>
    <p:sldId xmlns:r="http://schemas.openxmlformats.org/officeDocument/2006/relationships" id="256" r:id="R0109ba6d9bac41ed"/>
    <p:sldId xmlns:r="http://schemas.openxmlformats.org/officeDocument/2006/relationships" id="257" r:id="R7623597b1f6c4ebc"/>
    <p:sldId xmlns:r="http://schemas.openxmlformats.org/officeDocument/2006/relationships" id="258" r:id="R0236b1b5bea24bfd"/>
    <p:sldId xmlns:r="http://schemas.openxmlformats.org/officeDocument/2006/relationships" id="259" r:id="R538014daba7b4dd6"/>
    <p:sldId xmlns:r="http://schemas.openxmlformats.org/officeDocument/2006/relationships" id="260" r:id="Rc6fbb408871e4560"/>
    <p:sldId xmlns:r="http://schemas.openxmlformats.org/officeDocument/2006/relationships" id="261" r:id="Ra760657604b640bc"/>
    <p:sldId xmlns:r="http://schemas.openxmlformats.org/officeDocument/2006/relationships" id="262" r:id="R484da7fa363644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c66ed65614aee" /><Relationship Type="http://schemas.openxmlformats.org/officeDocument/2006/relationships/slide" Target="/ppt/slides/slide1.xml" Id="R0109ba6d9bac41ed" /><Relationship Type="http://schemas.openxmlformats.org/officeDocument/2006/relationships/slide" Target="/ppt/slides/slide2.xml" Id="R7623597b1f6c4ebc" /><Relationship Type="http://schemas.openxmlformats.org/officeDocument/2006/relationships/slide" Target="/ppt/slides/slide3.xml" Id="R0236b1b5bea24bfd" /><Relationship Type="http://schemas.openxmlformats.org/officeDocument/2006/relationships/slide" Target="/ppt/slides/slide4.xml" Id="R538014daba7b4dd6" /><Relationship Type="http://schemas.openxmlformats.org/officeDocument/2006/relationships/slide" Target="/ppt/slides/slide5.xml" Id="Rc6fbb408871e4560" /><Relationship Type="http://schemas.openxmlformats.org/officeDocument/2006/relationships/slide" Target="/ppt/slides/slide6.xml" Id="Ra760657604b640bc" /><Relationship Type="http://schemas.openxmlformats.org/officeDocument/2006/relationships/slide" Target="/ppt/slides/slide7.xml" Id="R484da7fa363644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ff9a1681c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ffba0e7614d70" /><Relationship Type="http://schemas.openxmlformats.org/officeDocument/2006/relationships/theme" Target="/ppt/slideMasters/theme/theme1.xml" Id="Rfd67b9aa13e9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ffba0e761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966de1a4a46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a3a48df0749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baaa6105346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4b8fa8fe40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cf31444cd4f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0550dd3cb4b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834e03cbc4d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HAUG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 &amp; SØNNER AS ble etablert [år] og holder til i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9 367 975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465 827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7 482 996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13 917 087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 AS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TEID AS  –  48,0 %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1912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917 602 182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 &amp; SØNNER AS</a:t>
            </a:r>
          </a:p>
        </p:txBody>
      </p:sp>
    </p:spTree>
  </p:cSld>
  <p:clrMapOvr>
    <a:masterClrMapping xmlns:a="http://schemas.openxmlformats.org/drawingml/2006/main"/>
  </p:clrMapOvr>
</p:sld>
</file>