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264f8ef3854c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a40d3e8d14ddc"/>
  </p:sldMasterIdLst>
  <p:sldIdLst>
    <p:sldId xmlns:r="http://schemas.openxmlformats.org/officeDocument/2006/relationships" id="256" r:id="Rc4499e7a7d7e47c6"/>
    <p:sldId xmlns:r="http://schemas.openxmlformats.org/officeDocument/2006/relationships" id="257" r:id="R1b8f614511704f43"/>
    <p:sldId xmlns:r="http://schemas.openxmlformats.org/officeDocument/2006/relationships" id="258" r:id="Rb05c86a68aa7412e"/>
    <p:sldId xmlns:r="http://schemas.openxmlformats.org/officeDocument/2006/relationships" id="259" r:id="Rb3642dc44832466e"/>
    <p:sldId xmlns:r="http://schemas.openxmlformats.org/officeDocument/2006/relationships" id="260" r:id="R5e10e362a4b44ad1"/>
    <p:sldId xmlns:r="http://schemas.openxmlformats.org/officeDocument/2006/relationships" id="261" r:id="R4b39e23a43d343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a40d3e8d14ddc" /><Relationship Type="http://schemas.openxmlformats.org/officeDocument/2006/relationships/slide" Target="/ppt/slides/slide1.xml" Id="Rc4499e7a7d7e47c6" /><Relationship Type="http://schemas.openxmlformats.org/officeDocument/2006/relationships/slide" Target="/ppt/slides/slide2.xml" Id="R1b8f614511704f43" /><Relationship Type="http://schemas.openxmlformats.org/officeDocument/2006/relationships/slide" Target="/ppt/slides/slide3.xml" Id="Rb05c86a68aa7412e" /><Relationship Type="http://schemas.openxmlformats.org/officeDocument/2006/relationships/slide" Target="/ppt/slides/slide4.xml" Id="Rb3642dc44832466e" /><Relationship Type="http://schemas.openxmlformats.org/officeDocument/2006/relationships/slide" Target="/ppt/slides/slide5.xml" Id="R5e10e362a4b44ad1" /><Relationship Type="http://schemas.openxmlformats.org/officeDocument/2006/relationships/slide" Target="/ppt/slides/slide6.xml" Id="R4b39e23a43d343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1caefc738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2da3c14b84f55" /><Relationship Type="http://schemas.openxmlformats.org/officeDocument/2006/relationships/theme" Target="/ppt/slideMasters/theme/theme1.xml" Id="R38a326a6ed2c40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2da3c14b84f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89a09c6ec4f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97e08a6f74d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f620832a14e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2a984813e4d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f3669a4124b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e1b9c6f654e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DAMTJERN KAPITAL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DAMTJERN KAPITAL OG EIENDOM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 OG SETSKOG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bl@hsbank.no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917 601 062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