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d3b6656a5e42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75de80a9084453"/>
  </p:sldMasterIdLst>
  <p:sldIdLst>
    <p:sldId xmlns:r="http://schemas.openxmlformats.org/officeDocument/2006/relationships" id="256" r:id="R424abf41361d462f"/>
    <p:sldId xmlns:r="http://schemas.openxmlformats.org/officeDocument/2006/relationships" id="257" r:id="R4203a83f6f004f5d"/>
    <p:sldId xmlns:r="http://schemas.openxmlformats.org/officeDocument/2006/relationships" id="258" r:id="Rbbe0930895f248c6"/>
    <p:sldId xmlns:r="http://schemas.openxmlformats.org/officeDocument/2006/relationships" id="259" r:id="Rfe14eb6a65a149b6"/>
    <p:sldId xmlns:r="http://schemas.openxmlformats.org/officeDocument/2006/relationships" id="260" r:id="Rc3e936171ea44e5d"/>
    <p:sldId xmlns:r="http://schemas.openxmlformats.org/officeDocument/2006/relationships" id="261" r:id="R8fc8bcb72a044ff7"/>
    <p:sldId xmlns:r="http://schemas.openxmlformats.org/officeDocument/2006/relationships" id="262" r:id="Rb1b8433ba8474c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75de80a9084453" /><Relationship Type="http://schemas.openxmlformats.org/officeDocument/2006/relationships/slide" Target="/ppt/slides/slide1.xml" Id="R424abf41361d462f" /><Relationship Type="http://schemas.openxmlformats.org/officeDocument/2006/relationships/slide" Target="/ppt/slides/slide2.xml" Id="R4203a83f6f004f5d" /><Relationship Type="http://schemas.openxmlformats.org/officeDocument/2006/relationships/slide" Target="/ppt/slides/slide3.xml" Id="Rbbe0930895f248c6" /><Relationship Type="http://schemas.openxmlformats.org/officeDocument/2006/relationships/slide" Target="/ppt/slides/slide4.xml" Id="Rfe14eb6a65a149b6" /><Relationship Type="http://schemas.openxmlformats.org/officeDocument/2006/relationships/slide" Target="/ppt/slides/slide5.xml" Id="Rc3e936171ea44e5d" /><Relationship Type="http://schemas.openxmlformats.org/officeDocument/2006/relationships/slide" Target="/ppt/slides/slide6.xml" Id="R8fc8bcb72a044ff7" /><Relationship Type="http://schemas.openxmlformats.org/officeDocument/2006/relationships/slide" Target="/ppt/slides/slide7.xml" Id="Rb1b8433ba8474c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6e1efd1ab44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c836699b94beb" /><Relationship Type="http://schemas.openxmlformats.org/officeDocument/2006/relationships/theme" Target="/ppt/slideMasters/theme/theme1.xml" Id="R6cc8ecebce844d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3c836699b94b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cf1179c6f48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e27ccb0304e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8f5dee84a4f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ddf9832e74d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c5dd88e634a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967be22674b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bea7924b443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KIVE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223 388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VENNERØD NICOLAI A 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VENNERØD VIVIAN KIRKENG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v/Nicolai Kirkeng Vennerød, Sponhoggbakken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917 575 835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 AS</a:t>
            </a:r>
          </a:p>
        </p:txBody>
      </p:sp>
    </p:spTree>
  </p:cSld>
  <p:clrMapOvr>
    <a:masterClrMapping xmlns:a="http://schemas.openxmlformats.org/drawingml/2006/main"/>
  </p:clrMapOvr>
</p:sld>
</file>