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45a9dfb4e644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a40e3bd04d4b3b"/>
  </p:sldMasterIdLst>
  <p:sldIdLst>
    <p:sldId xmlns:r="http://schemas.openxmlformats.org/officeDocument/2006/relationships" id="256" r:id="R0314bd2d66dd4436"/>
    <p:sldId xmlns:r="http://schemas.openxmlformats.org/officeDocument/2006/relationships" id="257" r:id="Rd02f07c5725f4d40"/>
    <p:sldId xmlns:r="http://schemas.openxmlformats.org/officeDocument/2006/relationships" id="258" r:id="Raf1cc78d7ade44d4"/>
    <p:sldId xmlns:r="http://schemas.openxmlformats.org/officeDocument/2006/relationships" id="259" r:id="R8a295222de084657"/>
    <p:sldId xmlns:r="http://schemas.openxmlformats.org/officeDocument/2006/relationships" id="260" r:id="Re63782ffc82e4058"/>
    <p:sldId xmlns:r="http://schemas.openxmlformats.org/officeDocument/2006/relationships" id="261" r:id="Rddc6e8c3d1f74551"/>
    <p:sldId xmlns:r="http://schemas.openxmlformats.org/officeDocument/2006/relationships" id="262" r:id="R1a3b85ce434845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a40e3bd04d4b3b" /><Relationship Type="http://schemas.openxmlformats.org/officeDocument/2006/relationships/slide" Target="/ppt/slides/slide1.xml" Id="R0314bd2d66dd4436" /><Relationship Type="http://schemas.openxmlformats.org/officeDocument/2006/relationships/slide" Target="/ppt/slides/slide2.xml" Id="Rd02f07c5725f4d40" /><Relationship Type="http://schemas.openxmlformats.org/officeDocument/2006/relationships/slide" Target="/ppt/slides/slide3.xml" Id="Raf1cc78d7ade44d4" /><Relationship Type="http://schemas.openxmlformats.org/officeDocument/2006/relationships/slide" Target="/ppt/slides/slide4.xml" Id="R8a295222de084657" /><Relationship Type="http://schemas.openxmlformats.org/officeDocument/2006/relationships/slide" Target="/ppt/slides/slide5.xml" Id="Re63782ffc82e4058" /><Relationship Type="http://schemas.openxmlformats.org/officeDocument/2006/relationships/slide" Target="/ppt/slides/slide6.xml" Id="Rddc6e8c3d1f74551" /><Relationship Type="http://schemas.openxmlformats.org/officeDocument/2006/relationships/slide" Target="/ppt/slides/slide7.xml" Id="R1a3b85ce434845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0d9d7210db49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c88e7556a4241" /><Relationship Type="http://schemas.openxmlformats.org/officeDocument/2006/relationships/theme" Target="/ppt/slideMasters/theme/theme1.xml" Id="Rc008be7d346b45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3c88e7556a42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daca3acb44e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e097134ad4c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dfc6eb90845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fb6eaf31e42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60924ea384d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20a8baf5f4e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ad1e56ee947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RÆDERGÅRD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RÆDERGÅRD HOLDING AS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1 480 792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13 962 876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15 462 876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RÆDERGÅRD HOLDING AS  –  83,3 %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JEKTVIK HOLDING AS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917 570 949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