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6bc388694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a4588de0394f9d"/>
  </p:sldMasterIdLst>
  <p:sldIdLst>
    <p:sldId xmlns:r="http://schemas.openxmlformats.org/officeDocument/2006/relationships" id="256" r:id="R7a98af1f8147402a"/>
    <p:sldId xmlns:r="http://schemas.openxmlformats.org/officeDocument/2006/relationships" id="257" r:id="Rc8f8ca830eda494f"/>
    <p:sldId xmlns:r="http://schemas.openxmlformats.org/officeDocument/2006/relationships" id="258" r:id="Rdaa82e9882404e1b"/>
    <p:sldId xmlns:r="http://schemas.openxmlformats.org/officeDocument/2006/relationships" id="259" r:id="R3e3db248f9614e0e"/>
    <p:sldId xmlns:r="http://schemas.openxmlformats.org/officeDocument/2006/relationships" id="260" r:id="Ra6dc050fdf5d42de"/>
    <p:sldId xmlns:r="http://schemas.openxmlformats.org/officeDocument/2006/relationships" id="261" r:id="R831b01d9e8cc4b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4588de0394f9d" /><Relationship Type="http://schemas.openxmlformats.org/officeDocument/2006/relationships/slide" Target="/ppt/slides/slide1.xml" Id="R7a98af1f8147402a" /><Relationship Type="http://schemas.openxmlformats.org/officeDocument/2006/relationships/slide" Target="/ppt/slides/slide2.xml" Id="Rc8f8ca830eda494f" /><Relationship Type="http://schemas.openxmlformats.org/officeDocument/2006/relationships/slide" Target="/ppt/slides/slide3.xml" Id="Rdaa82e9882404e1b" /><Relationship Type="http://schemas.openxmlformats.org/officeDocument/2006/relationships/slide" Target="/ppt/slides/slide4.xml" Id="R3e3db248f9614e0e" /><Relationship Type="http://schemas.openxmlformats.org/officeDocument/2006/relationships/slide" Target="/ppt/slides/slide5.xml" Id="Ra6dc050fdf5d42de" /><Relationship Type="http://schemas.openxmlformats.org/officeDocument/2006/relationships/slide" Target="/ppt/slides/slide6.xml" Id="R831b01d9e8cc4b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c3e4b656f45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b8ce1414a4fcb" /><Relationship Type="http://schemas.openxmlformats.org/officeDocument/2006/relationships/theme" Target="/ppt/slideMasters/theme/theme1.xml" Id="R4ded2a4e02a8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cb8ce1414a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f2eab3a3740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db88305144b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fdbd09b9242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f25bf116e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acc4b3b22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8d91a4c51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ACE EDUCATION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ACE EDUCATION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−801 242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−848 835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−1 015 013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917 568 960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ACE EDUCATION AS</a:t>
            </a:r>
          </a:p>
        </p:txBody>
      </p:sp>
    </p:spTree>
  </p:cSld>
  <p:clrMapOvr>
    <a:masterClrMapping xmlns:a="http://schemas.openxmlformats.org/drawingml/2006/main"/>
  </p:clrMapOvr>
</p:sld>
</file>