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1daf60079d44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730b61d76749e6"/>
  </p:sldMasterIdLst>
  <p:sldIdLst>
    <p:sldId xmlns:r="http://schemas.openxmlformats.org/officeDocument/2006/relationships" id="256" r:id="R203c1cbcbe564de0"/>
    <p:sldId xmlns:r="http://schemas.openxmlformats.org/officeDocument/2006/relationships" id="257" r:id="Rfaedd555901b4d8d"/>
    <p:sldId xmlns:r="http://schemas.openxmlformats.org/officeDocument/2006/relationships" id="258" r:id="R68d32e5da4d84834"/>
    <p:sldId xmlns:r="http://schemas.openxmlformats.org/officeDocument/2006/relationships" id="259" r:id="Rfb2581bf959e4f27"/>
    <p:sldId xmlns:r="http://schemas.openxmlformats.org/officeDocument/2006/relationships" id="260" r:id="R3039805019264024"/>
    <p:sldId xmlns:r="http://schemas.openxmlformats.org/officeDocument/2006/relationships" id="261" r:id="R2933cce2185c4d64"/>
    <p:sldId xmlns:r="http://schemas.openxmlformats.org/officeDocument/2006/relationships" id="262" r:id="R90c5631a9eda44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730b61d76749e6" /><Relationship Type="http://schemas.openxmlformats.org/officeDocument/2006/relationships/slide" Target="/ppt/slides/slide1.xml" Id="R203c1cbcbe564de0" /><Relationship Type="http://schemas.openxmlformats.org/officeDocument/2006/relationships/slide" Target="/ppt/slides/slide2.xml" Id="Rfaedd555901b4d8d" /><Relationship Type="http://schemas.openxmlformats.org/officeDocument/2006/relationships/slide" Target="/ppt/slides/slide3.xml" Id="R68d32e5da4d84834" /><Relationship Type="http://schemas.openxmlformats.org/officeDocument/2006/relationships/slide" Target="/ppt/slides/slide4.xml" Id="Rfb2581bf959e4f27" /><Relationship Type="http://schemas.openxmlformats.org/officeDocument/2006/relationships/slide" Target="/ppt/slides/slide5.xml" Id="R3039805019264024" /><Relationship Type="http://schemas.openxmlformats.org/officeDocument/2006/relationships/slide" Target="/ppt/slides/slide6.xml" Id="R2933cce2185c4d64" /><Relationship Type="http://schemas.openxmlformats.org/officeDocument/2006/relationships/slide" Target="/ppt/slides/slide7.xml" Id="R90c5631a9eda44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02cedcdf7645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5621f17744f23" /><Relationship Type="http://schemas.openxmlformats.org/officeDocument/2006/relationships/theme" Target="/ppt/slideMasters/theme/theme1.xml" Id="Rdc0f65406cb745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65621f17744f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73befa79f47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c4141589f42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2bf30429949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a4b8e8bc34f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e7eb48b8544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92c155e8947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cb76c14e445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FIRA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1 171 392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−27 868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193 465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ANZJØN INGEBORG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Sigrid Undsets 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917 548 366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FIRA AS</a:t>
            </a:r>
          </a:p>
        </p:txBody>
      </p:sp>
    </p:spTree>
  </p:cSld>
  <p:clrMapOvr>
    <a:masterClrMapping xmlns:a="http://schemas.openxmlformats.org/drawingml/2006/main"/>
  </p:clrMapOvr>
</p:sld>
</file>