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22d3600e5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d9bdc55604c94"/>
  </p:sldMasterIdLst>
  <p:sldIdLst>
    <p:sldId xmlns:r="http://schemas.openxmlformats.org/officeDocument/2006/relationships" id="256" r:id="Rfef780e5149545e2"/>
    <p:sldId xmlns:r="http://schemas.openxmlformats.org/officeDocument/2006/relationships" id="257" r:id="Rc2cb415d4b89493c"/>
    <p:sldId xmlns:r="http://schemas.openxmlformats.org/officeDocument/2006/relationships" id="258" r:id="Re593a888d5ce4d53"/>
    <p:sldId xmlns:r="http://schemas.openxmlformats.org/officeDocument/2006/relationships" id="259" r:id="R5202c22682e84fcb"/>
    <p:sldId xmlns:r="http://schemas.openxmlformats.org/officeDocument/2006/relationships" id="260" r:id="R621900ebed1840d3"/>
    <p:sldId xmlns:r="http://schemas.openxmlformats.org/officeDocument/2006/relationships" id="261" r:id="Rba68f4753ba6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d9bdc55604c94" /><Relationship Type="http://schemas.openxmlformats.org/officeDocument/2006/relationships/slide" Target="/ppt/slides/slide1.xml" Id="Rfef780e5149545e2" /><Relationship Type="http://schemas.openxmlformats.org/officeDocument/2006/relationships/slide" Target="/ppt/slides/slide2.xml" Id="Rc2cb415d4b89493c" /><Relationship Type="http://schemas.openxmlformats.org/officeDocument/2006/relationships/slide" Target="/ppt/slides/slide3.xml" Id="Re593a888d5ce4d53" /><Relationship Type="http://schemas.openxmlformats.org/officeDocument/2006/relationships/slide" Target="/ppt/slides/slide4.xml" Id="R5202c22682e84fcb" /><Relationship Type="http://schemas.openxmlformats.org/officeDocument/2006/relationships/slide" Target="/ppt/slides/slide5.xml" Id="R621900ebed1840d3" /><Relationship Type="http://schemas.openxmlformats.org/officeDocument/2006/relationships/slide" Target="/ppt/slides/slide6.xml" Id="Rba68f4753ba6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ca499e038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3df843f9e41f3" /><Relationship Type="http://schemas.openxmlformats.org/officeDocument/2006/relationships/theme" Target="/ppt/slideMasters/theme/theme1.xml" Id="Rc0445cffd71a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3df843f9e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d461aa298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3fac459bb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17c4b32f6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675b6c31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7cb34239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a618b3e42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5 946 315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−1 889 414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−1 841 747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−1 689 776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1 555 623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917 544 786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JAEIENDOM AS</a:t>
            </a:r>
          </a:p>
        </p:txBody>
      </p:sp>
    </p:spTree>
  </p:cSld>
  <p:clrMapOvr>
    <a:masterClrMapping xmlns:a="http://schemas.openxmlformats.org/drawingml/2006/main"/>
  </p:clrMapOvr>
</p:sld>
</file>