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e9a82f175048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93722fb9a34c9a"/>
  </p:sldMasterIdLst>
  <p:sldIdLst>
    <p:sldId xmlns:r="http://schemas.openxmlformats.org/officeDocument/2006/relationships" id="256" r:id="R58a8786260f74195"/>
    <p:sldId xmlns:r="http://schemas.openxmlformats.org/officeDocument/2006/relationships" id="257" r:id="R39f49a076aee4b23"/>
    <p:sldId xmlns:r="http://schemas.openxmlformats.org/officeDocument/2006/relationships" id="258" r:id="R7a4f66bf1aec49d8"/>
    <p:sldId xmlns:r="http://schemas.openxmlformats.org/officeDocument/2006/relationships" id="259" r:id="Ra2fb5f1734ab4e1d"/>
    <p:sldId xmlns:r="http://schemas.openxmlformats.org/officeDocument/2006/relationships" id="260" r:id="Red85cf0acb9a4665"/>
    <p:sldId xmlns:r="http://schemas.openxmlformats.org/officeDocument/2006/relationships" id="261" r:id="R79d8e1a510ff4322"/>
    <p:sldId xmlns:r="http://schemas.openxmlformats.org/officeDocument/2006/relationships" id="262" r:id="Rb3357fee6a4743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93722fb9a34c9a" /><Relationship Type="http://schemas.openxmlformats.org/officeDocument/2006/relationships/slide" Target="/ppt/slides/slide1.xml" Id="R58a8786260f74195" /><Relationship Type="http://schemas.openxmlformats.org/officeDocument/2006/relationships/slide" Target="/ppt/slides/slide2.xml" Id="R39f49a076aee4b23" /><Relationship Type="http://schemas.openxmlformats.org/officeDocument/2006/relationships/slide" Target="/ppt/slides/slide3.xml" Id="R7a4f66bf1aec49d8" /><Relationship Type="http://schemas.openxmlformats.org/officeDocument/2006/relationships/slide" Target="/ppt/slides/slide4.xml" Id="Ra2fb5f1734ab4e1d" /><Relationship Type="http://schemas.openxmlformats.org/officeDocument/2006/relationships/slide" Target="/ppt/slides/slide5.xml" Id="Red85cf0acb9a4665" /><Relationship Type="http://schemas.openxmlformats.org/officeDocument/2006/relationships/slide" Target="/ppt/slides/slide6.xml" Id="R79d8e1a510ff4322" /><Relationship Type="http://schemas.openxmlformats.org/officeDocument/2006/relationships/slide" Target="/ppt/slides/slide7.xml" Id="Rb3357fee6a4743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3880345ae44e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30a4a03a04f72" /><Relationship Type="http://schemas.openxmlformats.org/officeDocument/2006/relationships/theme" Target="/ppt/slideMasters/theme/theme1.xml" Id="R35993873d8e84d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c30a4a03a04f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e03745aee46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833995dcc4a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ab0ef4b5c43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d473e1d784c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a9439215e4a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17e79e3ea4d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d485cdf0f49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11 203 479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25 751 615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28 417 746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ANNFRID ELI STANDAL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Nordengveien 81C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917 536 376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