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0be0d12c11c419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f23c933454e47ab"/>
  </p:sldMasterIdLst>
  <p:sldIdLst>
    <p:sldId xmlns:r="http://schemas.openxmlformats.org/officeDocument/2006/relationships" id="256" r:id="R9debec47b33c4248"/>
    <p:sldId xmlns:r="http://schemas.openxmlformats.org/officeDocument/2006/relationships" id="257" r:id="Rd03fefe2581a413c"/>
    <p:sldId xmlns:r="http://schemas.openxmlformats.org/officeDocument/2006/relationships" id="258" r:id="Refec423b784b40a0"/>
    <p:sldId xmlns:r="http://schemas.openxmlformats.org/officeDocument/2006/relationships" id="259" r:id="R257dc6e30d9e488a"/>
    <p:sldId xmlns:r="http://schemas.openxmlformats.org/officeDocument/2006/relationships" id="260" r:id="R3f585d0f93834afc"/>
    <p:sldId xmlns:r="http://schemas.openxmlformats.org/officeDocument/2006/relationships" id="261" r:id="R68524a6912bd430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23c933454e47ab" /><Relationship Type="http://schemas.openxmlformats.org/officeDocument/2006/relationships/slide" Target="/ppt/slides/slide1.xml" Id="R9debec47b33c4248" /><Relationship Type="http://schemas.openxmlformats.org/officeDocument/2006/relationships/slide" Target="/ppt/slides/slide2.xml" Id="Rd03fefe2581a413c" /><Relationship Type="http://schemas.openxmlformats.org/officeDocument/2006/relationships/slide" Target="/ppt/slides/slide3.xml" Id="Refec423b784b40a0" /><Relationship Type="http://schemas.openxmlformats.org/officeDocument/2006/relationships/slide" Target="/ppt/slides/slide4.xml" Id="R257dc6e30d9e488a" /><Relationship Type="http://schemas.openxmlformats.org/officeDocument/2006/relationships/slide" Target="/ppt/slides/slide5.xml" Id="R3f585d0f93834afc" /><Relationship Type="http://schemas.openxmlformats.org/officeDocument/2006/relationships/slide" Target="/ppt/slides/slide6.xml" Id="R68524a6912bd430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4a6ef0d50e4c8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9eac6d15194ec1" /><Relationship Type="http://schemas.openxmlformats.org/officeDocument/2006/relationships/theme" Target="/ppt/slideMasters/theme/theme1.xml" Id="Rf797afd8ff164a0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59eac6d15194ec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c7632f8b2c4fd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da7692fa594c8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7b32574168494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735a7141eb4e6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7af2076627413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820f835dc940a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AES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Nordengveien 81C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0755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917 536 376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AES INVEST AS</a:t>
            </a:r>
          </a:p>
        </p:txBody>
      </p:sp>
    </p:spTree>
  </p:cSld>
  <p:clrMapOvr>
    <a:masterClrMapping xmlns:a="http://schemas.openxmlformats.org/drawingml/2006/main"/>
  </p:clrMapOvr>
</p:sld>
</file>