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44f23cf55b2e4144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c6384734604249c7"/>
  </p:sldMasterIdLst>
  <p:sldIdLst>
    <p:sldId xmlns:r="http://schemas.openxmlformats.org/officeDocument/2006/relationships" id="256" r:id="Ra958fbfd75084cb4"/>
    <p:sldId xmlns:r="http://schemas.openxmlformats.org/officeDocument/2006/relationships" id="257" r:id="R45b3bdebfc9d4a5e"/>
    <p:sldId xmlns:r="http://schemas.openxmlformats.org/officeDocument/2006/relationships" id="258" r:id="R7aa2371b9fbe4611"/>
    <p:sldId xmlns:r="http://schemas.openxmlformats.org/officeDocument/2006/relationships" id="259" r:id="Ref1d0afa842b40cc"/>
    <p:sldId xmlns:r="http://schemas.openxmlformats.org/officeDocument/2006/relationships" id="260" r:id="R0a6bff5caed74f6d"/>
    <p:sldId xmlns:r="http://schemas.openxmlformats.org/officeDocument/2006/relationships" id="261" r:id="R509685c08a91449e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c6384734604249c7" /><Relationship Type="http://schemas.openxmlformats.org/officeDocument/2006/relationships/slide" Target="/ppt/slides/slide1.xml" Id="Ra958fbfd75084cb4" /><Relationship Type="http://schemas.openxmlformats.org/officeDocument/2006/relationships/slide" Target="/ppt/slides/slide2.xml" Id="R45b3bdebfc9d4a5e" /><Relationship Type="http://schemas.openxmlformats.org/officeDocument/2006/relationships/slide" Target="/ppt/slides/slide3.xml" Id="R7aa2371b9fbe4611" /><Relationship Type="http://schemas.openxmlformats.org/officeDocument/2006/relationships/slide" Target="/ppt/slides/slide4.xml" Id="Ref1d0afa842b40cc" /><Relationship Type="http://schemas.openxmlformats.org/officeDocument/2006/relationships/slide" Target="/ppt/slides/slide5.xml" Id="R0a6bff5caed74f6d" /><Relationship Type="http://schemas.openxmlformats.org/officeDocument/2006/relationships/slide" Target="/ppt/slides/slide6.xml" Id="R509685c08a91449e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e94ec53e716044de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72312060afd4729" /><Relationship Type="http://schemas.openxmlformats.org/officeDocument/2006/relationships/theme" Target="/ppt/slideMasters/theme/theme1.xml" Id="R1383d2963f784769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72312060afd4729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34b8a179704e4d25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2f35e55feeb4d76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052d1dde3154c2d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f282a96382654501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c61ca9ffc58a4a69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4bbb06e071494ce9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AGDER FORSIKRING ARENDAL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FORSIKRING ARENDAL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AGDER FORSIKRING ARENDAL AS ble etablert [år] og holder til i [sted].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FORSIKRING ARENDAL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FORSIKRING ARENDAL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FORSIKRING ARENDAL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2020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639 286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−135 721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−113 091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−16 771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24 027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FORSIKRING ARENDAL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917 536 317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AGDER FORSIKRING ARENDAL AS</a:t>
            </a:r>
          </a:p>
        </p:txBody>
      </p:sp>
    </p:spTree>
  </p:cSld>
  <p:clrMapOvr>
    <a:masterClrMapping xmlns:a="http://schemas.openxmlformats.org/drawingml/2006/main"/>
  </p:clrMapOvr>
</p:sld>
</file>