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de2f2f51c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efb6406d245ee"/>
  </p:sldMasterIdLst>
  <p:sldIdLst>
    <p:sldId xmlns:r="http://schemas.openxmlformats.org/officeDocument/2006/relationships" id="256" r:id="R80194bf6bf78425c"/>
    <p:sldId xmlns:r="http://schemas.openxmlformats.org/officeDocument/2006/relationships" id="257" r:id="Ree449d9603304ce0"/>
    <p:sldId xmlns:r="http://schemas.openxmlformats.org/officeDocument/2006/relationships" id="258" r:id="Rcece77a353904b70"/>
    <p:sldId xmlns:r="http://schemas.openxmlformats.org/officeDocument/2006/relationships" id="259" r:id="Rcc1d2a11ee8f4d82"/>
    <p:sldId xmlns:r="http://schemas.openxmlformats.org/officeDocument/2006/relationships" id="260" r:id="R0260bbbbeaf04a9d"/>
    <p:sldId xmlns:r="http://schemas.openxmlformats.org/officeDocument/2006/relationships" id="261" r:id="R8b0c5760e0e3427e"/>
    <p:sldId xmlns:r="http://schemas.openxmlformats.org/officeDocument/2006/relationships" id="262" r:id="R75360606e133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efb6406d245ee" /><Relationship Type="http://schemas.openxmlformats.org/officeDocument/2006/relationships/slide" Target="/ppt/slides/slide1.xml" Id="R80194bf6bf78425c" /><Relationship Type="http://schemas.openxmlformats.org/officeDocument/2006/relationships/slide" Target="/ppt/slides/slide2.xml" Id="Ree449d9603304ce0" /><Relationship Type="http://schemas.openxmlformats.org/officeDocument/2006/relationships/slide" Target="/ppt/slides/slide3.xml" Id="Rcece77a353904b70" /><Relationship Type="http://schemas.openxmlformats.org/officeDocument/2006/relationships/slide" Target="/ppt/slides/slide4.xml" Id="Rcc1d2a11ee8f4d82" /><Relationship Type="http://schemas.openxmlformats.org/officeDocument/2006/relationships/slide" Target="/ppt/slides/slide5.xml" Id="R0260bbbbeaf04a9d" /><Relationship Type="http://schemas.openxmlformats.org/officeDocument/2006/relationships/slide" Target="/ppt/slides/slide6.xml" Id="R8b0c5760e0e3427e" /><Relationship Type="http://schemas.openxmlformats.org/officeDocument/2006/relationships/slide" Target="/ppt/slides/slide7.xml" Id="R75360606e133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96a316b31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1eb827dbf4dab" /><Relationship Type="http://schemas.openxmlformats.org/officeDocument/2006/relationships/theme" Target="/ppt/slideMasters/theme/theme1.xml" Id="Rffc9c09e8c0a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1eb827dbf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357ff5061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cc1305f24d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57b8338bf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0dc1411ab40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33b858a8b4e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3e80a3fb946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5428c6d72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VITALIS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AS ble etablert [år] og holder til i Gjerstad.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9 701 196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9 702 853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HARMONIUM INVEST AS  –  36,4 %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INVEST AS  –  36,4 %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AS  –  18,1 %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WALK ON AS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MELTING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Trydalsveien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4980 Gjerstad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917 529 337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AS</a:t>
            </a:r>
          </a:p>
        </p:txBody>
      </p:sp>
    </p:spTree>
  </p:cSld>
  <p:clrMapOvr>
    <a:masterClrMapping xmlns:a="http://schemas.openxmlformats.org/drawingml/2006/main"/>
  </p:clrMapOvr>
</p:sld>
</file>